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  <p:sldMasterId id="2147483679" r:id="rId3"/>
    <p:sldMasterId id="2147483689" r:id="rId4"/>
    <p:sldMasterId id="2147483699" r:id="rId5"/>
    <p:sldMasterId id="2147483709" r:id="rId6"/>
  </p:sldMasterIdLst>
  <p:notesMasterIdLst>
    <p:notesMasterId r:id="rId75"/>
  </p:notesMasterIdLst>
  <p:sldIdLst>
    <p:sldId id="256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x="9144000" cy="6858000" type="screen4x3"/>
  <p:notesSz cx="6858000" cy="9144000"/>
  <p:defaultTextStyle>
    <a:defPPr>
      <a:defRPr lang="sv-SE"/>
    </a:defPPr>
    <a:lvl1pPr marL="0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463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2931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397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5862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2327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8794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5260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1726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2"/>
    <p:restoredTop sz="93233" autoAdjust="0"/>
  </p:normalViewPr>
  <p:slideViewPr>
    <p:cSldViewPr>
      <p:cViewPr varScale="1">
        <p:scale>
          <a:sx n="124" d="100"/>
          <a:sy n="124" d="100"/>
        </p:scale>
        <p:origin x="1158" y="90"/>
      </p:cViewPr>
      <p:guideLst>
        <p:guide orient="horz" pos="2160"/>
        <p:guide pos="288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D2BD5-921C-439E-8DFF-A4F61DE909D5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D65BD-889F-459F-9228-0DCC861F6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41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Airport to</a:t>
            </a:r>
            <a:r>
              <a:rPr lang="sv-SE" baseline="0" dirty="0" smtClean="0"/>
              <a:t> central station</a:t>
            </a:r>
          </a:p>
          <a:p>
            <a:r>
              <a:rPr lang="sv-SE" baseline="0" dirty="0" err="1" smtClean="0"/>
              <a:t>Take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line</a:t>
            </a:r>
            <a:r>
              <a:rPr lang="sv-SE" baseline="0" dirty="0" smtClean="0"/>
              <a:t> 3 or </a:t>
            </a:r>
            <a:r>
              <a:rPr lang="sv-SE" baseline="0" dirty="0" err="1" smtClean="0"/>
              <a:t>line</a:t>
            </a:r>
            <a:r>
              <a:rPr lang="sv-SE" baseline="0" dirty="0" smtClean="0"/>
              <a:t> 4 </a:t>
            </a:r>
            <a:r>
              <a:rPr lang="sv-SE" baseline="0" dirty="0" err="1" smtClean="0"/>
              <a:t>to</a:t>
            </a:r>
            <a:r>
              <a:rPr lang="sv-SE" baseline="0" dirty="0" smtClean="0"/>
              <a:t> </a:t>
            </a:r>
            <a:r>
              <a:rPr lang="sv-SE" baseline="0" dirty="0" err="1" smtClean="0"/>
              <a:t>Nyl</a:t>
            </a:r>
            <a:r>
              <a:rPr lang="sv-SE" baseline="0" dirty="0" smtClean="0"/>
              <a:t>… (</a:t>
            </a:r>
            <a:r>
              <a:rPr lang="sv-SE" baseline="0" dirty="0" err="1" smtClean="0"/>
              <a:t>Stattnet</a:t>
            </a:r>
            <a:r>
              <a:rPr lang="sv-SE" baseline="0" dirty="0" smtClean="0"/>
              <a:t>)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16607F-F682-4ACC-9B48-EA7CEBC48E5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9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8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04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20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12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68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28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BD6FCF-7F10-475F-B449-6E8153922B7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79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BD6FCF-7F10-475F-B449-6E8153922B7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54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BD6FCF-7F10-475F-B449-6E8153922B7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48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BD6FCF-7F10-475F-B449-6E8153922B7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44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28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90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 bwMode="gray">
          <a:xfrm>
            <a:off x="0" y="3613150"/>
            <a:ext cx="9144000" cy="3244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6" rIns="91294" bIns="45646" rtlCol="0" anchor="ctr"/>
          <a:lstStyle/>
          <a:p>
            <a:pPr algn="ctr"/>
            <a:endParaRPr lang="en-GB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 bwMode="gray">
          <a:xfrm>
            <a:off x="1568188" y="1161181"/>
            <a:ext cx="6984337" cy="1043684"/>
          </a:xfrm>
        </p:spPr>
        <p:txBody>
          <a:bodyPr>
            <a:normAutofit/>
          </a:bodyPr>
          <a:lstStyle>
            <a:lvl1pPr algn="l">
              <a:lnSpc>
                <a:spcPts val="38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 bwMode="gray">
          <a:xfrm>
            <a:off x="1567976" y="2276873"/>
            <a:ext cx="6987075" cy="936104"/>
          </a:xfrm>
        </p:spPr>
        <p:txBody>
          <a:bodyPr>
            <a:normAutofit/>
          </a:bodyPr>
          <a:lstStyle>
            <a:lvl1pPr marL="0" indent="0" algn="l">
              <a:lnSpc>
                <a:spcPts val="2798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6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2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8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5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1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1026" name="Picture 2" descr="http://intra.kth.se/polopoly_fs/1.383275!/image/KTH_pngs.pn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347663" y="344491"/>
            <a:ext cx="803938" cy="8032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6"/>
          <p:cNvSpPr>
            <a:spLocks noChangeShapeType="1"/>
          </p:cNvSpPr>
          <p:nvPr/>
        </p:nvSpPr>
        <p:spPr bwMode="gray">
          <a:xfrm>
            <a:off x="-1375645" y="5596697"/>
            <a:ext cx="0" cy="0"/>
          </a:xfrm>
          <a:prstGeom prst="line">
            <a:avLst/>
          </a:prstGeom>
          <a:noFill/>
          <a:ln w="3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294" tIns="45646" rIns="91294" bIns="456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/>
        </p:nvSpPr>
        <p:spPr bwMode="gray">
          <a:xfrm>
            <a:off x="-3223" y="4049406"/>
            <a:ext cx="9150869" cy="1215998"/>
          </a:xfrm>
          <a:custGeom>
            <a:avLst/>
            <a:gdLst>
              <a:gd name="T0" fmla="*/ 0 w 8479"/>
              <a:gd name="T1" fmla="*/ 356 h 535"/>
              <a:gd name="T2" fmla="*/ 597 w 8479"/>
              <a:gd name="T3" fmla="*/ 356 h 535"/>
              <a:gd name="T4" fmla="*/ 625 w 8479"/>
              <a:gd name="T5" fmla="*/ 328 h 535"/>
              <a:gd name="T6" fmla="*/ 625 w 8479"/>
              <a:gd name="T7" fmla="*/ 28 h 535"/>
              <a:gd name="T8" fmla="*/ 653 w 8479"/>
              <a:gd name="T9" fmla="*/ 0 h 535"/>
              <a:gd name="T10" fmla="*/ 954 w 8479"/>
              <a:gd name="T11" fmla="*/ 0 h 535"/>
              <a:gd name="T12" fmla="*/ 982 w 8479"/>
              <a:gd name="T13" fmla="*/ 28 h 535"/>
              <a:gd name="T14" fmla="*/ 982 w 8479"/>
              <a:gd name="T15" fmla="*/ 507 h 535"/>
              <a:gd name="T16" fmla="*/ 1010 w 8479"/>
              <a:gd name="T17" fmla="*/ 535 h 535"/>
              <a:gd name="T18" fmla="*/ 1545 w 8479"/>
              <a:gd name="T19" fmla="*/ 535 h 535"/>
              <a:gd name="T20" fmla="*/ 1573 w 8479"/>
              <a:gd name="T21" fmla="*/ 507 h 535"/>
              <a:gd name="T22" fmla="*/ 1573 w 8479"/>
              <a:gd name="T23" fmla="*/ 328 h 535"/>
              <a:gd name="T24" fmla="*/ 1601 w 8479"/>
              <a:gd name="T25" fmla="*/ 300 h 535"/>
              <a:gd name="T26" fmla="*/ 2497 w 8479"/>
              <a:gd name="T27" fmla="*/ 300 h 535"/>
              <a:gd name="T28" fmla="*/ 2524 w 8479"/>
              <a:gd name="T29" fmla="*/ 328 h 535"/>
              <a:gd name="T30" fmla="*/ 2524 w 8479"/>
              <a:gd name="T31" fmla="*/ 507 h 535"/>
              <a:gd name="T32" fmla="*/ 2552 w 8479"/>
              <a:gd name="T33" fmla="*/ 535 h 535"/>
              <a:gd name="T34" fmla="*/ 2797 w 8479"/>
              <a:gd name="T35" fmla="*/ 535 h 535"/>
              <a:gd name="T36" fmla="*/ 2825 w 8479"/>
              <a:gd name="T37" fmla="*/ 507 h 535"/>
              <a:gd name="T38" fmla="*/ 2825 w 8479"/>
              <a:gd name="T39" fmla="*/ 384 h 535"/>
              <a:gd name="T40" fmla="*/ 2852 w 8479"/>
              <a:gd name="T41" fmla="*/ 356 h 535"/>
              <a:gd name="T42" fmla="*/ 3153 w 8479"/>
              <a:gd name="T43" fmla="*/ 356 h 535"/>
              <a:gd name="T44" fmla="*/ 3181 w 8479"/>
              <a:gd name="T45" fmla="*/ 384 h 535"/>
              <a:gd name="T46" fmla="*/ 3181 w 8479"/>
              <a:gd name="T47" fmla="*/ 450 h 535"/>
              <a:gd name="T48" fmla="*/ 3209 w 8479"/>
              <a:gd name="T49" fmla="*/ 478 h 535"/>
              <a:gd name="T50" fmla="*/ 5290 w 8479"/>
              <a:gd name="T51" fmla="*/ 478 h 535"/>
              <a:gd name="T52" fmla="*/ 5317 w 8479"/>
              <a:gd name="T53" fmla="*/ 450 h 535"/>
              <a:gd name="T54" fmla="*/ 5317 w 8479"/>
              <a:gd name="T55" fmla="*/ 28 h 535"/>
              <a:gd name="T56" fmla="*/ 5345 w 8479"/>
              <a:gd name="T57" fmla="*/ 0 h 535"/>
              <a:gd name="T58" fmla="*/ 6031 w 8479"/>
              <a:gd name="T59" fmla="*/ 0 h 535"/>
              <a:gd name="T60" fmla="*/ 6059 w 8479"/>
              <a:gd name="T61" fmla="*/ 28 h 535"/>
              <a:gd name="T62" fmla="*/ 6059 w 8479"/>
              <a:gd name="T63" fmla="*/ 383 h 535"/>
              <a:gd name="T64" fmla="*/ 6087 w 8479"/>
              <a:gd name="T65" fmla="*/ 411 h 535"/>
              <a:gd name="T66" fmla="*/ 7130 w 8479"/>
              <a:gd name="T67" fmla="*/ 411 h 535"/>
              <a:gd name="T68" fmla="*/ 7158 w 8479"/>
              <a:gd name="T69" fmla="*/ 383 h 535"/>
              <a:gd name="T70" fmla="*/ 7158 w 8479"/>
              <a:gd name="T71" fmla="*/ 111 h 535"/>
              <a:gd name="T72" fmla="*/ 7186 w 8479"/>
              <a:gd name="T73" fmla="*/ 83 h 535"/>
              <a:gd name="T74" fmla="*/ 8479 w 8479"/>
              <a:gd name="T75" fmla="*/ 83 h 535"/>
              <a:gd name="connsiteX0" fmla="*/ 0 w 9296"/>
              <a:gd name="connsiteY0" fmla="*/ 6654 h 10000"/>
              <a:gd name="connsiteX1" fmla="*/ 33 w 9296"/>
              <a:gd name="connsiteY1" fmla="*/ 6131 h 10000"/>
              <a:gd name="connsiteX2" fmla="*/ 33 w 9296"/>
              <a:gd name="connsiteY2" fmla="*/ 523 h 10000"/>
              <a:gd name="connsiteX3" fmla="*/ 66 w 9296"/>
              <a:gd name="connsiteY3" fmla="*/ 0 h 10000"/>
              <a:gd name="connsiteX4" fmla="*/ 421 w 9296"/>
              <a:gd name="connsiteY4" fmla="*/ 0 h 10000"/>
              <a:gd name="connsiteX5" fmla="*/ 454 w 9296"/>
              <a:gd name="connsiteY5" fmla="*/ 523 h 10000"/>
              <a:gd name="connsiteX6" fmla="*/ 454 w 9296"/>
              <a:gd name="connsiteY6" fmla="*/ 9477 h 10000"/>
              <a:gd name="connsiteX7" fmla="*/ 487 w 9296"/>
              <a:gd name="connsiteY7" fmla="*/ 10000 h 10000"/>
              <a:gd name="connsiteX8" fmla="*/ 1118 w 9296"/>
              <a:gd name="connsiteY8" fmla="*/ 10000 h 10000"/>
              <a:gd name="connsiteX9" fmla="*/ 1151 w 9296"/>
              <a:gd name="connsiteY9" fmla="*/ 9477 h 10000"/>
              <a:gd name="connsiteX10" fmla="*/ 1151 w 9296"/>
              <a:gd name="connsiteY10" fmla="*/ 6131 h 10000"/>
              <a:gd name="connsiteX11" fmla="*/ 1184 w 9296"/>
              <a:gd name="connsiteY11" fmla="*/ 5607 h 10000"/>
              <a:gd name="connsiteX12" fmla="*/ 2241 w 9296"/>
              <a:gd name="connsiteY12" fmla="*/ 5607 h 10000"/>
              <a:gd name="connsiteX13" fmla="*/ 2273 w 9296"/>
              <a:gd name="connsiteY13" fmla="*/ 6131 h 10000"/>
              <a:gd name="connsiteX14" fmla="*/ 2273 w 9296"/>
              <a:gd name="connsiteY14" fmla="*/ 9477 h 10000"/>
              <a:gd name="connsiteX15" fmla="*/ 2306 w 9296"/>
              <a:gd name="connsiteY15" fmla="*/ 10000 h 10000"/>
              <a:gd name="connsiteX16" fmla="*/ 2595 w 9296"/>
              <a:gd name="connsiteY16" fmla="*/ 10000 h 10000"/>
              <a:gd name="connsiteX17" fmla="*/ 2628 w 9296"/>
              <a:gd name="connsiteY17" fmla="*/ 9477 h 10000"/>
              <a:gd name="connsiteX18" fmla="*/ 2628 w 9296"/>
              <a:gd name="connsiteY18" fmla="*/ 7178 h 10000"/>
              <a:gd name="connsiteX19" fmla="*/ 2660 w 9296"/>
              <a:gd name="connsiteY19" fmla="*/ 6654 h 10000"/>
              <a:gd name="connsiteX20" fmla="*/ 3015 w 9296"/>
              <a:gd name="connsiteY20" fmla="*/ 6654 h 10000"/>
              <a:gd name="connsiteX21" fmla="*/ 3048 w 9296"/>
              <a:gd name="connsiteY21" fmla="*/ 7178 h 10000"/>
              <a:gd name="connsiteX22" fmla="*/ 3048 w 9296"/>
              <a:gd name="connsiteY22" fmla="*/ 8411 h 10000"/>
              <a:gd name="connsiteX23" fmla="*/ 3081 w 9296"/>
              <a:gd name="connsiteY23" fmla="*/ 8935 h 10000"/>
              <a:gd name="connsiteX24" fmla="*/ 5535 w 9296"/>
              <a:gd name="connsiteY24" fmla="*/ 8935 h 10000"/>
              <a:gd name="connsiteX25" fmla="*/ 5567 w 9296"/>
              <a:gd name="connsiteY25" fmla="*/ 8411 h 10000"/>
              <a:gd name="connsiteX26" fmla="*/ 5567 w 9296"/>
              <a:gd name="connsiteY26" fmla="*/ 523 h 10000"/>
              <a:gd name="connsiteX27" fmla="*/ 5600 w 9296"/>
              <a:gd name="connsiteY27" fmla="*/ 0 h 10000"/>
              <a:gd name="connsiteX28" fmla="*/ 6409 w 9296"/>
              <a:gd name="connsiteY28" fmla="*/ 0 h 10000"/>
              <a:gd name="connsiteX29" fmla="*/ 6442 w 9296"/>
              <a:gd name="connsiteY29" fmla="*/ 523 h 10000"/>
              <a:gd name="connsiteX30" fmla="*/ 6442 w 9296"/>
              <a:gd name="connsiteY30" fmla="*/ 7159 h 10000"/>
              <a:gd name="connsiteX31" fmla="*/ 6475 w 9296"/>
              <a:gd name="connsiteY31" fmla="*/ 7682 h 10000"/>
              <a:gd name="connsiteX32" fmla="*/ 7705 w 9296"/>
              <a:gd name="connsiteY32" fmla="*/ 7682 h 10000"/>
              <a:gd name="connsiteX33" fmla="*/ 7738 w 9296"/>
              <a:gd name="connsiteY33" fmla="*/ 7159 h 10000"/>
              <a:gd name="connsiteX34" fmla="*/ 7738 w 9296"/>
              <a:gd name="connsiteY34" fmla="*/ 2075 h 10000"/>
              <a:gd name="connsiteX35" fmla="*/ 7771 w 9296"/>
              <a:gd name="connsiteY35" fmla="*/ 1551 h 10000"/>
              <a:gd name="connsiteX36" fmla="*/ 9296 w 9296"/>
              <a:gd name="connsiteY36" fmla="*/ 1551 h 10000"/>
              <a:gd name="connsiteX0" fmla="*/ 0 w 9965"/>
              <a:gd name="connsiteY0" fmla="*/ 6131 h 10000"/>
              <a:gd name="connsiteX1" fmla="*/ 0 w 9965"/>
              <a:gd name="connsiteY1" fmla="*/ 523 h 10000"/>
              <a:gd name="connsiteX2" fmla="*/ 36 w 9965"/>
              <a:gd name="connsiteY2" fmla="*/ 0 h 10000"/>
              <a:gd name="connsiteX3" fmla="*/ 418 w 9965"/>
              <a:gd name="connsiteY3" fmla="*/ 0 h 10000"/>
              <a:gd name="connsiteX4" fmla="*/ 453 w 9965"/>
              <a:gd name="connsiteY4" fmla="*/ 523 h 10000"/>
              <a:gd name="connsiteX5" fmla="*/ 453 w 9965"/>
              <a:gd name="connsiteY5" fmla="*/ 9477 h 10000"/>
              <a:gd name="connsiteX6" fmla="*/ 489 w 9965"/>
              <a:gd name="connsiteY6" fmla="*/ 10000 h 10000"/>
              <a:gd name="connsiteX7" fmla="*/ 1168 w 9965"/>
              <a:gd name="connsiteY7" fmla="*/ 10000 h 10000"/>
              <a:gd name="connsiteX8" fmla="*/ 1203 w 9965"/>
              <a:gd name="connsiteY8" fmla="*/ 9477 h 10000"/>
              <a:gd name="connsiteX9" fmla="*/ 1203 w 9965"/>
              <a:gd name="connsiteY9" fmla="*/ 6131 h 10000"/>
              <a:gd name="connsiteX10" fmla="*/ 1239 w 9965"/>
              <a:gd name="connsiteY10" fmla="*/ 5607 h 10000"/>
              <a:gd name="connsiteX11" fmla="*/ 2376 w 9965"/>
              <a:gd name="connsiteY11" fmla="*/ 5607 h 10000"/>
              <a:gd name="connsiteX12" fmla="*/ 2410 w 9965"/>
              <a:gd name="connsiteY12" fmla="*/ 6131 h 10000"/>
              <a:gd name="connsiteX13" fmla="*/ 2410 w 9965"/>
              <a:gd name="connsiteY13" fmla="*/ 9477 h 10000"/>
              <a:gd name="connsiteX14" fmla="*/ 2446 w 9965"/>
              <a:gd name="connsiteY14" fmla="*/ 10000 h 10000"/>
              <a:gd name="connsiteX15" fmla="*/ 2757 w 9965"/>
              <a:gd name="connsiteY15" fmla="*/ 10000 h 10000"/>
              <a:gd name="connsiteX16" fmla="*/ 2792 w 9965"/>
              <a:gd name="connsiteY16" fmla="*/ 9477 h 10000"/>
              <a:gd name="connsiteX17" fmla="*/ 2792 w 9965"/>
              <a:gd name="connsiteY17" fmla="*/ 7178 h 10000"/>
              <a:gd name="connsiteX18" fmla="*/ 2826 w 9965"/>
              <a:gd name="connsiteY18" fmla="*/ 6654 h 10000"/>
              <a:gd name="connsiteX19" fmla="*/ 3208 w 9965"/>
              <a:gd name="connsiteY19" fmla="*/ 6654 h 10000"/>
              <a:gd name="connsiteX20" fmla="*/ 3244 w 9965"/>
              <a:gd name="connsiteY20" fmla="*/ 7178 h 10000"/>
              <a:gd name="connsiteX21" fmla="*/ 3244 w 9965"/>
              <a:gd name="connsiteY21" fmla="*/ 8411 h 10000"/>
              <a:gd name="connsiteX22" fmla="*/ 3279 w 9965"/>
              <a:gd name="connsiteY22" fmla="*/ 8935 h 10000"/>
              <a:gd name="connsiteX23" fmla="*/ 5919 w 9965"/>
              <a:gd name="connsiteY23" fmla="*/ 8935 h 10000"/>
              <a:gd name="connsiteX24" fmla="*/ 5954 w 9965"/>
              <a:gd name="connsiteY24" fmla="*/ 8411 h 10000"/>
              <a:gd name="connsiteX25" fmla="*/ 5954 w 9965"/>
              <a:gd name="connsiteY25" fmla="*/ 523 h 10000"/>
              <a:gd name="connsiteX26" fmla="*/ 5989 w 9965"/>
              <a:gd name="connsiteY26" fmla="*/ 0 h 10000"/>
              <a:gd name="connsiteX27" fmla="*/ 6859 w 9965"/>
              <a:gd name="connsiteY27" fmla="*/ 0 h 10000"/>
              <a:gd name="connsiteX28" fmla="*/ 6895 w 9965"/>
              <a:gd name="connsiteY28" fmla="*/ 523 h 10000"/>
              <a:gd name="connsiteX29" fmla="*/ 6895 w 9965"/>
              <a:gd name="connsiteY29" fmla="*/ 7159 h 10000"/>
              <a:gd name="connsiteX30" fmla="*/ 6930 w 9965"/>
              <a:gd name="connsiteY30" fmla="*/ 7682 h 10000"/>
              <a:gd name="connsiteX31" fmla="*/ 8254 w 9965"/>
              <a:gd name="connsiteY31" fmla="*/ 7682 h 10000"/>
              <a:gd name="connsiteX32" fmla="*/ 8289 w 9965"/>
              <a:gd name="connsiteY32" fmla="*/ 7159 h 10000"/>
              <a:gd name="connsiteX33" fmla="*/ 8289 w 9965"/>
              <a:gd name="connsiteY33" fmla="*/ 2075 h 10000"/>
              <a:gd name="connsiteX34" fmla="*/ 8325 w 9965"/>
              <a:gd name="connsiteY34" fmla="*/ 1551 h 10000"/>
              <a:gd name="connsiteX35" fmla="*/ 9965 w 9965"/>
              <a:gd name="connsiteY35" fmla="*/ 1551 h 10000"/>
              <a:gd name="connsiteX0" fmla="*/ 0 w 10000"/>
              <a:gd name="connsiteY0" fmla="*/ 523 h 10000"/>
              <a:gd name="connsiteX1" fmla="*/ 36 w 10000"/>
              <a:gd name="connsiteY1" fmla="*/ 0 h 10000"/>
              <a:gd name="connsiteX2" fmla="*/ 419 w 10000"/>
              <a:gd name="connsiteY2" fmla="*/ 0 h 10000"/>
              <a:gd name="connsiteX3" fmla="*/ 455 w 10000"/>
              <a:gd name="connsiteY3" fmla="*/ 523 h 10000"/>
              <a:gd name="connsiteX4" fmla="*/ 455 w 10000"/>
              <a:gd name="connsiteY4" fmla="*/ 9477 h 10000"/>
              <a:gd name="connsiteX5" fmla="*/ 491 w 10000"/>
              <a:gd name="connsiteY5" fmla="*/ 10000 h 10000"/>
              <a:gd name="connsiteX6" fmla="*/ 1172 w 10000"/>
              <a:gd name="connsiteY6" fmla="*/ 10000 h 10000"/>
              <a:gd name="connsiteX7" fmla="*/ 1207 w 10000"/>
              <a:gd name="connsiteY7" fmla="*/ 9477 h 10000"/>
              <a:gd name="connsiteX8" fmla="*/ 1207 w 10000"/>
              <a:gd name="connsiteY8" fmla="*/ 6131 h 10000"/>
              <a:gd name="connsiteX9" fmla="*/ 1243 w 10000"/>
              <a:gd name="connsiteY9" fmla="*/ 5607 h 10000"/>
              <a:gd name="connsiteX10" fmla="*/ 2384 w 10000"/>
              <a:gd name="connsiteY10" fmla="*/ 5607 h 10000"/>
              <a:gd name="connsiteX11" fmla="*/ 2418 w 10000"/>
              <a:gd name="connsiteY11" fmla="*/ 6131 h 10000"/>
              <a:gd name="connsiteX12" fmla="*/ 2418 w 10000"/>
              <a:gd name="connsiteY12" fmla="*/ 9477 h 10000"/>
              <a:gd name="connsiteX13" fmla="*/ 2455 w 10000"/>
              <a:gd name="connsiteY13" fmla="*/ 10000 h 10000"/>
              <a:gd name="connsiteX14" fmla="*/ 2767 w 10000"/>
              <a:gd name="connsiteY14" fmla="*/ 10000 h 10000"/>
              <a:gd name="connsiteX15" fmla="*/ 2802 w 10000"/>
              <a:gd name="connsiteY15" fmla="*/ 9477 h 10000"/>
              <a:gd name="connsiteX16" fmla="*/ 2802 w 10000"/>
              <a:gd name="connsiteY16" fmla="*/ 7178 h 10000"/>
              <a:gd name="connsiteX17" fmla="*/ 2836 w 10000"/>
              <a:gd name="connsiteY17" fmla="*/ 6654 h 10000"/>
              <a:gd name="connsiteX18" fmla="*/ 3219 w 10000"/>
              <a:gd name="connsiteY18" fmla="*/ 6654 h 10000"/>
              <a:gd name="connsiteX19" fmla="*/ 3255 w 10000"/>
              <a:gd name="connsiteY19" fmla="*/ 7178 h 10000"/>
              <a:gd name="connsiteX20" fmla="*/ 3255 w 10000"/>
              <a:gd name="connsiteY20" fmla="*/ 8411 h 10000"/>
              <a:gd name="connsiteX21" fmla="*/ 3291 w 10000"/>
              <a:gd name="connsiteY21" fmla="*/ 8935 h 10000"/>
              <a:gd name="connsiteX22" fmla="*/ 5940 w 10000"/>
              <a:gd name="connsiteY22" fmla="*/ 8935 h 10000"/>
              <a:gd name="connsiteX23" fmla="*/ 5975 w 10000"/>
              <a:gd name="connsiteY23" fmla="*/ 8411 h 10000"/>
              <a:gd name="connsiteX24" fmla="*/ 5975 w 10000"/>
              <a:gd name="connsiteY24" fmla="*/ 523 h 10000"/>
              <a:gd name="connsiteX25" fmla="*/ 6010 w 10000"/>
              <a:gd name="connsiteY25" fmla="*/ 0 h 10000"/>
              <a:gd name="connsiteX26" fmla="*/ 6883 w 10000"/>
              <a:gd name="connsiteY26" fmla="*/ 0 h 10000"/>
              <a:gd name="connsiteX27" fmla="*/ 6919 w 10000"/>
              <a:gd name="connsiteY27" fmla="*/ 523 h 10000"/>
              <a:gd name="connsiteX28" fmla="*/ 6919 w 10000"/>
              <a:gd name="connsiteY28" fmla="*/ 7159 h 10000"/>
              <a:gd name="connsiteX29" fmla="*/ 6954 w 10000"/>
              <a:gd name="connsiteY29" fmla="*/ 7682 h 10000"/>
              <a:gd name="connsiteX30" fmla="*/ 8283 w 10000"/>
              <a:gd name="connsiteY30" fmla="*/ 7682 h 10000"/>
              <a:gd name="connsiteX31" fmla="*/ 8318 w 10000"/>
              <a:gd name="connsiteY31" fmla="*/ 7159 h 10000"/>
              <a:gd name="connsiteX32" fmla="*/ 8318 w 10000"/>
              <a:gd name="connsiteY32" fmla="*/ 2075 h 10000"/>
              <a:gd name="connsiteX33" fmla="*/ 8354 w 10000"/>
              <a:gd name="connsiteY33" fmla="*/ 1551 h 10000"/>
              <a:gd name="connsiteX34" fmla="*/ 10000 w 10000"/>
              <a:gd name="connsiteY34" fmla="*/ 1551 h 10000"/>
              <a:gd name="connsiteX0" fmla="*/ 0 w 9964"/>
              <a:gd name="connsiteY0" fmla="*/ 0 h 10000"/>
              <a:gd name="connsiteX1" fmla="*/ 383 w 9964"/>
              <a:gd name="connsiteY1" fmla="*/ 0 h 10000"/>
              <a:gd name="connsiteX2" fmla="*/ 419 w 9964"/>
              <a:gd name="connsiteY2" fmla="*/ 523 h 10000"/>
              <a:gd name="connsiteX3" fmla="*/ 419 w 9964"/>
              <a:gd name="connsiteY3" fmla="*/ 9477 h 10000"/>
              <a:gd name="connsiteX4" fmla="*/ 455 w 9964"/>
              <a:gd name="connsiteY4" fmla="*/ 10000 h 10000"/>
              <a:gd name="connsiteX5" fmla="*/ 1136 w 9964"/>
              <a:gd name="connsiteY5" fmla="*/ 10000 h 10000"/>
              <a:gd name="connsiteX6" fmla="*/ 1171 w 9964"/>
              <a:gd name="connsiteY6" fmla="*/ 9477 h 10000"/>
              <a:gd name="connsiteX7" fmla="*/ 1171 w 9964"/>
              <a:gd name="connsiteY7" fmla="*/ 6131 h 10000"/>
              <a:gd name="connsiteX8" fmla="*/ 1207 w 9964"/>
              <a:gd name="connsiteY8" fmla="*/ 5607 h 10000"/>
              <a:gd name="connsiteX9" fmla="*/ 2348 w 9964"/>
              <a:gd name="connsiteY9" fmla="*/ 5607 h 10000"/>
              <a:gd name="connsiteX10" fmla="*/ 2382 w 9964"/>
              <a:gd name="connsiteY10" fmla="*/ 6131 h 10000"/>
              <a:gd name="connsiteX11" fmla="*/ 2382 w 9964"/>
              <a:gd name="connsiteY11" fmla="*/ 9477 h 10000"/>
              <a:gd name="connsiteX12" fmla="*/ 2419 w 9964"/>
              <a:gd name="connsiteY12" fmla="*/ 10000 h 10000"/>
              <a:gd name="connsiteX13" fmla="*/ 2731 w 9964"/>
              <a:gd name="connsiteY13" fmla="*/ 10000 h 10000"/>
              <a:gd name="connsiteX14" fmla="*/ 2766 w 9964"/>
              <a:gd name="connsiteY14" fmla="*/ 9477 h 10000"/>
              <a:gd name="connsiteX15" fmla="*/ 2766 w 9964"/>
              <a:gd name="connsiteY15" fmla="*/ 7178 h 10000"/>
              <a:gd name="connsiteX16" fmla="*/ 2800 w 9964"/>
              <a:gd name="connsiteY16" fmla="*/ 6654 h 10000"/>
              <a:gd name="connsiteX17" fmla="*/ 3183 w 9964"/>
              <a:gd name="connsiteY17" fmla="*/ 6654 h 10000"/>
              <a:gd name="connsiteX18" fmla="*/ 3219 w 9964"/>
              <a:gd name="connsiteY18" fmla="*/ 7178 h 10000"/>
              <a:gd name="connsiteX19" fmla="*/ 3219 w 9964"/>
              <a:gd name="connsiteY19" fmla="*/ 8411 h 10000"/>
              <a:gd name="connsiteX20" fmla="*/ 3255 w 9964"/>
              <a:gd name="connsiteY20" fmla="*/ 8935 h 10000"/>
              <a:gd name="connsiteX21" fmla="*/ 5904 w 9964"/>
              <a:gd name="connsiteY21" fmla="*/ 8935 h 10000"/>
              <a:gd name="connsiteX22" fmla="*/ 5939 w 9964"/>
              <a:gd name="connsiteY22" fmla="*/ 8411 h 10000"/>
              <a:gd name="connsiteX23" fmla="*/ 5939 w 9964"/>
              <a:gd name="connsiteY23" fmla="*/ 523 h 10000"/>
              <a:gd name="connsiteX24" fmla="*/ 5974 w 9964"/>
              <a:gd name="connsiteY24" fmla="*/ 0 h 10000"/>
              <a:gd name="connsiteX25" fmla="*/ 6847 w 9964"/>
              <a:gd name="connsiteY25" fmla="*/ 0 h 10000"/>
              <a:gd name="connsiteX26" fmla="*/ 6883 w 9964"/>
              <a:gd name="connsiteY26" fmla="*/ 523 h 10000"/>
              <a:gd name="connsiteX27" fmla="*/ 6883 w 9964"/>
              <a:gd name="connsiteY27" fmla="*/ 7159 h 10000"/>
              <a:gd name="connsiteX28" fmla="*/ 6918 w 9964"/>
              <a:gd name="connsiteY28" fmla="*/ 7682 h 10000"/>
              <a:gd name="connsiteX29" fmla="*/ 8247 w 9964"/>
              <a:gd name="connsiteY29" fmla="*/ 7682 h 10000"/>
              <a:gd name="connsiteX30" fmla="*/ 8282 w 9964"/>
              <a:gd name="connsiteY30" fmla="*/ 7159 h 10000"/>
              <a:gd name="connsiteX31" fmla="*/ 8282 w 9964"/>
              <a:gd name="connsiteY31" fmla="*/ 2075 h 10000"/>
              <a:gd name="connsiteX32" fmla="*/ 8318 w 9964"/>
              <a:gd name="connsiteY32" fmla="*/ 1551 h 10000"/>
              <a:gd name="connsiteX33" fmla="*/ 9964 w 9964"/>
              <a:gd name="connsiteY33" fmla="*/ 1551 h 10000"/>
              <a:gd name="connsiteX0" fmla="*/ 0 w 9616"/>
              <a:gd name="connsiteY0" fmla="*/ 0 h 10000"/>
              <a:gd name="connsiteX1" fmla="*/ 37 w 9616"/>
              <a:gd name="connsiteY1" fmla="*/ 523 h 10000"/>
              <a:gd name="connsiteX2" fmla="*/ 37 w 9616"/>
              <a:gd name="connsiteY2" fmla="*/ 9477 h 10000"/>
              <a:gd name="connsiteX3" fmla="*/ 73 w 9616"/>
              <a:gd name="connsiteY3" fmla="*/ 10000 h 10000"/>
              <a:gd name="connsiteX4" fmla="*/ 756 w 9616"/>
              <a:gd name="connsiteY4" fmla="*/ 10000 h 10000"/>
              <a:gd name="connsiteX5" fmla="*/ 791 w 9616"/>
              <a:gd name="connsiteY5" fmla="*/ 9477 h 10000"/>
              <a:gd name="connsiteX6" fmla="*/ 791 w 9616"/>
              <a:gd name="connsiteY6" fmla="*/ 6131 h 10000"/>
              <a:gd name="connsiteX7" fmla="*/ 827 w 9616"/>
              <a:gd name="connsiteY7" fmla="*/ 5607 h 10000"/>
              <a:gd name="connsiteX8" fmla="*/ 1972 w 9616"/>
              <a:gd name="connsiteY8" fmla="*/ 5607 h 10000"/>
              <a:gd name="connsiteX9" fmla="*/ 2007 w 9616"/>
              <a:gd name="connsiteY9" fmla="*/ 6131 h 10000"/>
              <a:gd name="connsiteX10" fmla="*/ 2007 w 9616"/>
              <a:gd name="connsiteY10" fmla="*/ 9477 h 10000"/>
              <a:gd name="connsiteX11" fmla="*/ 2044 w 9616"/>
              <a:gd name="connsiteY11" fmla="*/ 10000 h 10000"/>
              <a:gd name="connsiteX12" fmla="*/ 2357 w 9616"/>
              <a:gd name="connsiteY12" fmla="*/ 10000 h 10000"/>
              <a:gd name="connsiteX13" fmla="*/ 2392 w 9616"/>
              <a:gd name="connsiteY13" fmla="*/ 9477 h 10000"/>
              <a:gd name="connsiteX14" fmla="*/ 2392 w 9616"/>
              <a:gd name="connsiteY14" fmla="*/ 7178 h 10000"/>
              <a:gd name="connsiteX15" fmla="*/ 2426 w 9616"/>
              <a:gd name="connsiteY15" fmla="*/ 6654 h 10000"/>
              <a:gd name="connsiteX16" fmla="*/ 2811 w 9616"/>
              <a:gd name="connsiteY16" fmla="*/ 6654 h 10000"/>
              <a:gd name="connsiteX17" fmla="*/ 2847 w 9616"/>
              <a:gd name="connsiteY17" fmla="*/ 7178 h 10000"/>
              <a:gd name="connsiteX18" fmla="*/ 2847 w 9616"/>
              <a:gd name="connsiteY18" fmla="*/ 8411 h 10000"/>
              <a:gd name="connsiteX19" fmla="*/ 2883 w 9616"/>
              <a:gd name="connsiteY19" fmla="*/ 8935 h 10000"/>
              <a:gd name="connsiteX20" fmla="*/ 5541 w 9616"/>
              <a:gd name="connsiteY20" fmla="*/ 8935 h 10000"/>
              <a:gd name="connsiteX21" fmla="*/ 5576 w 9616"/>
              <a:gd name="connsiteY21" fmla="*/ 8411 h 10000"/>
              <a:gd name="connsiteX22" fmla="*/ 5576 w 9616"/>
              <a:gd name="connsiteY22" fmla="*/ 523 h 10000"/>
              <a:gd name="connsiteX23" fmla="*/ 5612 w 9616"/>
              <a:gd name="connsiteY23" fmla="*/ 0 h 10000"/>
              <a:gd name="connsiteX24" fmla="*/ 6488 w 9616"/>
              <a:gd name="connsiteY24" fmla="*/ 0 h 10000"/>
              <a:gd name="connsiteX25" fmla="*/ 6524 w 9616"/>
              <a:gd name="connsiteY25" fmla="*/ 523 h 10000"/>
              <a:gd name="connsiteX26" fmla="*/ 6524 w 9616"/>
              <a:gd name="connsiteY26" fmla="*/ 7159 h 10000"/>
              <a:gd name="connsiteX27" fmla="*/ 6559 w 9616"/>
              <a:gd name="connsiteY27" fmla="*/ 7682 h 10000"/>
              <a:gd name="connsiteX28" fmla="*/ 7893 w 9616"/>
              <a:gd name="connsiteY28" fmla="*/ 7682 h 10000"/>
              <a:gd name="connsiteX29" fmla="*/ 7928 w 9616"/>
              <a:gd name="connsiteY29" fmla="*/ 7159 h 10000"/>
              <a:gd name="connsiteX30" fmla="*/ 7928 w 9616"/>
              <a:gd name="connsiteY30" fmla="*/ 2075 h 10000"/>
              <a:gd name="connsiteX31" fmla="*/ 7964 w 9616"/>
              <a:gd name="connsiteY31" fmla="*/ 1551 h 10000"/>
              <a:gd name="connsiteX32" fmla="*/ 9616 w 9616"/>
              <a:gd name="connsiteY32" fmla="*/ 1551 h 10000"/>
              <a:gd name="connsiteX0" fmla="*/ 0 w 9962"/>
              <a:gd name="connsiteY0" fmla="*/ 523 h 10000"/>
              <a:gd name="connsiteX1" fmla="*/ 0 w 9962"/>
              <a:gd name="connsiteY1" fmla="*/ 9477 h 10000"/>
              <a:gd name="connsiteX2" fmla="*/ 38 w 9962"/>
              <a:gd name="connsiteY2" fmla="*/ 10000 h 10000"/>
              <a:gd name="connsiteX3" fmla="*/ 748 w 9962"/>
              <a:gd name="connsiteY3" fmla="*/ 10000 h 10000"/>
              <a:gd name="connsiteX4" fmla="*/ 785 w 9962"/>
              <a:gd name="connsiteY4" fmla="*/ 9477 h 10000"/>
              <a:gd name="connsiteX5" fmla="*/ 785 w 9962"/>
              <a:gd name="connsiteY5" fmla="*/ 6131 h 10000"/>
              <a:gd name="connsiteX6" fmla="*/ 822 w 9962"/>
              <a:gd name="connsiteY6" fmla="*/ 5607 h 10000"/>
              <a:gd name="connsiteX7" fmla="*/ 2013 w 9962"/>
              <a:gd name="connsiteY7" fmla="*/ 5607 h 10000"/>
              <a:gd name="connsiteX8" fmla="*/ 2049 w 9962"/>
              <a:gd name="connsiteY8" fmla="*/ 6131 h 10000"/>
              <a:gd name="connsiteX9" fmla="*/ 2049 w 9962"/>
              <a:gd name="connsiteY9" fmla="*/ 9477 h 10000"/>
              <a:gd name="connsiteX10" fmla="*/ 2088 w 9962"/>
              <a:gd name="connsiteY10" fmla="*/ 10000 h 10000"/>
              <a:gd name="connsiteX11" fmla="*/ 2413 w 9962"/>
              <a:gd name="connsiteY11" fmla="*/ 10000 h 10000"/>
              <a:gd name="connsiteX12" fmla="*/ 2450 w 9962"/>
              <a:gd name="connsiteY12" fmla="*/ 9477 h 10000"/>
              <a:gd name="connsiteX13" fmla="*/ 2450 w 9962"/>
              <a:gd name="connsiteY13" fmla="*/ 7178 h 10000"/>
              <a:gd name="connsiteX14" fmla="*/ 2485 w 9962"/>
              <a:gd name="connsiteY14" fmla="*/ 6654 h 10000"/>
              <a:gd name="connsiteX15" fmla="*/ 2885 w 9962"/>
              <a:gd name="connsiteY15" fmla="*/ 6654 h 10000"/>
              <a:gd name="connsiteX16" fmla="*/ 2923 w 9962"/>
              <a:gd name="connsiteY16" fmla="*/ 7178 h 10000"/>
              <a:gd name="connsiteX17" fmla="*/ 2923 w 9962"/>
              <a:gd name="connsiteY17" fmla="*/ 8411 h 10000"/>
              <a:gd name="connsiteX18" fmla="*/ 2960 w 9962"/>
              <a:gd name="connsiteY18" fmla="*/ 8935 h 10000"/>
              <a:gd name="connsiteX19" fmla="*/ 5724 w 9962"/>
              <a:gd name="connsiteY19" fmla="*/ 8935 h 10000"/>
              <a:gd name="connsiteX20" fmla="*/ 5761 w 9962"/>
              <a:gd name="connsiteY20" fmla="*/ 8411 h 10000"/>
              <a:gd name="connsiteX21" fmla="*/ 5761 w 9962"/>
              <a:gd name="connsiteY21" fmla="*/ 523 h 10000"/>
              <a:gd name="connsiteX22" fmla="*/ 5798 w 9962"/>
              <a:gd name="connsiteY22" fmla="*/ 0 h 10000"/>
              <a:gd name="connsiteX23" fmla="*/ 6709 w 9962"/>
              <a:gd name="connsiteY23" fmla="*/ 0 h 10000"/>
              <a:gd name="connsiteX24" fmla="*/ 6747 w 9962"/>
              <a:gd name="connsiteY24" fmla="*/ 523 h 10000"/>
              <a:gd name="connsiteX25" fmla="*/ 6747 w 9962"/>
              <a:gd name="connsiteY25" fmla="*/ 7159 h 10000"/>
              <a:gd name="connsiteX26" fmla="*/ 6783 w 9962"/>
              <a:gd name="connsiteY26" fmla="*/ 7682 h 10000"/>
              <a:gd name="connsiteX27" fmla="*/ 8170 w 9962"/>
              <a:gd name="connsiteY27" fmla="*/ 7682 h 10000"/>
              <a:gd name="connsiteX28" fmla="*/ 8207 w 9962"/>
              <a:gd name="connsiteY28" fmla="*/ 7159 h 10000"/>
              <a:gd name="connsiteX29" fmla="*/ 8207 w 9962"/>
              <a:gd name="connsiteY29" fmla="*/ 2075 h 10000"/>
              <a:gd name="connsiteX30" fmla="*/ 8244 w 9962"/>
              <a:gd name="connsiteY30" fmla="*/ 1551 h 10000"/>
              <a:gd name="connsiteX31" fmla="*/ 9962 w 9962"/>
              <a:gd name="connsiteY31" fmla="*/ 1551 h 10000"/>
              <a:gd name="connsiteX0" fmla="*/ 0 w 10000"/>
              <a:gd name="connsiteY0" fmla="*/ 9477 h 10000"/>
              <a:gd name="connsiteX1" fmla="*/ 38 w 10000"/>
              <a:gd name="connsiteY1" fmla="*/ 10000 h 10000"/>
              <a:gd name="connsiteX2" fmla="*/ 751 w 10000"/>
              <a:gd name="connsiteY2" fmla="*/ 10000 h 10000"/>
              <a:gd name="connsiteX3" fmla="*/ 788 w 10000"/>
              <a:gd name="connsiteY3" fmla="*/ 9477 h 10000"/>
              <a:gd name="connsiteX4" fmla="*/ 788 w 10000"/>
              <a:gd name="connsiteY4" fmla="*/ 6131 h 10000"/>
              <a:gd name="connsiteX5" fmla="*/ 825 w 10000"/>
              <a:gd name="connsiteY5" fmla="*/ 5607 h 10000"/>
              <a:gd name="connsiteX6" fmla="*/ 2021 w 10000"/>
              <a:gd name="connsiteY6" fmla="*/ 5607 h 10000"/>
              <a:gd name="connsiteX7" fmla="*/ 2057 w 10000"/>
              <a:gd name="connsiteY7" fmla="*/ 6131 h 10000"/>
              <a:gd name="connsiteX8" fmla="*/ 2057 w 10000"/>
              <a:gd name="connsiteY8" fmla="*/ 9477 h 10000"/>
              <a:gd name="connsiteX9" fmla="*/ 2096 w 10000"/>
              <a:gd name="connsiteY9" fmla="*/ 10000 h 10000"/>
              <a:gd name="connsiteX10" fmla="*/ 2422 w 10000"/>
              <a:gd name="connsiteY10" fmla="*/ 10000 h 10000"/>
              <a:gd name="connsiteX11" fmla="*/ 2459 w 10000"/>
              <a:gd name="connsiteY11" fmla="*/ 9477 h 10000"/>
              <a:gd name="connsiteX12" fmla="*/ 2459 w 10000"/>
              <a:gd name="connsiteY12" fmla="*/ 7178 h 10000"/>
              <a:gd name="connsiteX13" fmla="*/ 2494 w 10000"/>
              <a:gd name="connsiteY13" fmla="*/ 6654 h 10000"/>
              <a:gd name="connsiteX14" fmla="*/ 2896 w 10000"/>
              <a:gd name="connsiteY14" fmla="*/ 6654 h 10000"/>
              <a:gd name="connsiteX15" fmla="*/ 2934 w 10000"/>
              <a:gd name="connsiteY15" fmla="*/ 7178 h 10000"/>
              <a:gd name="connsiteX16" fmla="*/ 2934 w 10000"/>
              <a:gd name="connsiteY16" fmla="*/ 8411 h 10000"/>
              <a:gd name="connsiteX17" fmla="*/ 2971 w 10000"/>
              <a:gd name="connsiteY17" fmla="*/ 8935 h 10000"/>
              <a:gd name="connsiteX18" fmla="*/ 5746 w 10000"/>
              <a:gd name="connsiteY18" fmla="*/ 8935 h 10000"/>
              <a:gd name="connsiteX19" fmla="*/ 5783 w 10000"/>
              <a:gd name="connsiteY19" fmla="*/ 8411 h 10000"/>
              <a:gd name="connsiteX20" fmla="*/ 5783 w 10000"/>
              <a:gd name="connsiteY20" fmla="*/ 523 h 10000"/>
              <a:gd name="connsiteX21" fmla="*/ 5820 w 10000"/>
              <a:gd name="connsiteY21" fmla="*/ 0 h 10000"/>
              <a:gd name="connsiteX22" fmla="*/ 6735 w 10000"/>
              <a:gd name="connsiteY22" fmla="*/ 0 h 10000"/>
              <a:gd name="connsiteX23" fmla="*/ 6773 w 10000"/>
              <a:gd name="connsiteY23" fmla="*/ 523 h 10000"/>
              <a:gd name="connsiteX24" fmla="*/ 6773 w 10000"/>
              <a:gd name="connsiteY24" fmla="*/ 7159 h 10000"/>
              <a:gd name="connsiteX25" fmla="*/ 6809 w 10000"/>
              <a:gd name="connsiteY25" fmla="*/ 7682 h 10000"/>
              <a:gd name="connsiteX26" fmla="*/ 8201 w 10000"/>
              <a:gd name="connsiteY26" fmla="*/ 7682 h 10000"/>
              <a:gd name="connsiteX27" fmla="*/ 8238 w 10000"/>
              <a:gd name="connsiteY27" fmla="*/ 7159 h 10000"/>
              <a:gd name="connsiteX28" fmla="*/ 8238 w 10000"/>
              <a:gd name="connsiteY28" fmla="*/ 2075 h 10000"/>
              <a:gd name="connsiteX29" fmla="*/ 8275 w 10000"/>
              <a:gd name="connsiteY29" fmla="*/ 1551 h 10000"/>
              <a:gd name="connsiteX30" fmla="*/ 10000 w 10000"/>
              <a:gd name="connsiteY30" fmla="*/ 1551 h 10000"/>
              <a:gd name="connsiteX0" fmla="*/ 0 w 9962"/>
              <a:gd name="connsiteY0" fmla="*/ 10000 h 10000"/>
              <a:gd name="connsiteX1" fmla="*/ 713 w 9962"/>
              <a:gd name="connsiteY1" fmla="*/ 10000 h 10000"/>
              <a:gd name="connsiteX2" fmla="*/ 750 w 9962"/>
              <a:gd name="connsiteY2" fmla="*/ 9477 h 10000"/>
              <a:gd name="connsiteX3" fmla="*/ 750 w 9962"/>
              <a:gd name="connsiteY3" fmla="*/ 6131 h 10000"/>
              <a:gd name="connsiteX4" fmla="*/ 787 w 9962"/>
              <a:gd name="connsiteY4" fmla="*/ 5607 h 10000"/>
              <a:gd name="connsiteX5" fmla="*/ 1983 w 9962"/>
              <a:gd name="connsiteY5" fmla="*/ 5607 h 10000"/>
              <a:gd name="connsiteX6" fmla="*/ 2019 w 9962"/>
              <a:gd name="connsiteY6" fmla="*/ 6131 h 10000"/>
              <a:gd name="connsiteX7" fmla="*/ 2019 w 9962"/>
              <a:gd name="connsiteY7" fmla="*/ 9477 h 10000"/>
              <a:gd name="connsiteX8" fmla="*/ 2058 w 9962"/>
              <a:gd name="connsiteY8" fmla="*/ 10000 h 10000"/>
              <a:gd name="connsiteX9" fmla="*/ 2384 w 9962"/>
              <a:gd name="connsiteY9" fmla="*/ 10000 h 10000"/>
              <a:gd name="connsiteX10" fmla="*/ 2421 w 9962"/>
              <a:gd name="connsiteY10" fmla="*/ 9477 h 10000"/>
              <a:gd name="connsiteX11" fmla="*/ 2421 w 9962"/>
              <a:gd name="connsiteY11" fmla="*/ 7178 h 10000"/>
              <a:gd name="connsiteX12" fmla="*/ 2456 w 9962"/>
              <a:gd name="connsiteY12" fmla="*/ 6654 h 10000"/>
              <a:gd name="connsiteX13" fmla="*/ 2858 w 9962"/>
              <a:gd name="connsiteY13" fmla="*/ 6654 h 10000"/>
              <a:gd name="connsiteX14" fmla="*/ 2896 w 9962"/>
              <a:gd name="connsiteY14" fmla="*/ 7178 h 10000"/>
              <a:gd name="connsiteX15" fmla="*/ 2896 w 9962"/>
              <a:gd name="connsiteY15" fmla="*/ 8411 h 10000"/>
              <a:gd name="connsiteX16" fmla="*/ 2933 w 9962"/>
              <a:gd name="connsiteY16" fmla="*/ 8935 h 10000"/>
              <a:gd name="connsiteX17" fmla="*/ 5708 w 9962"/>
              <a:gd name="connsiteY17" fmla="*/ 8935 h 10000"/>
              <a:gd name="connsiteX18" fmla="*/ 5745 w 9962"/>
              <a:gd name="connsiteY18" fmla="*/ 8411 h 10000"/>
              <a:gd name="connsiteX19" fmla="*/ 5745 w 9962"/>
              <a:gd name="connsiteY19" fmla="*/ 523 h 10000"/>
              <a:gd name="connsiteX20" fmla="*/ 5782 w 9962"/>
              <a:gd name="connsiteY20" fmla="*/ 0 h 10000"/>
              <a:gd name="connsiteX21" fmla="*/ 6697 w 9962"/>
              <a:gd name="connsiteY21" fmla="*/ 0 h 10000"/>
              <a:gd name="connsiteX22" fmla="*/ 6735 w 9962"/>
              <a:gd name="connsiteY22" fmla="*/ 523 h 10000"/>
              <a:gd name="connsiteX23" fmla="*/ 6735 w 9962"/>
              <a:gd name="connsiteY23" fmla="*/ 7159 h 10000"/>
              <a:gd name="connsiteX24" fmla="*/ 6771 w 9962"/>
              <a:gd name="connsiteY24" fmla="*/ 7682 h 10000"/>
              <a:gd name="connsiteX25" fmla="*/ 8163 w 9962"/>
              <a:gd name="connsiteY25" fmla="*/ 7682 h 10000"/>
              <a:gd name="connsiteX26" fmla="*/ 8200 w 9962"/>
              <a:gd name="connsiteY26" fmla="*/ 7159 h 10000"/>
              <a:gd name="connsiteX27" fmla="*/ 8200 w 9962"/>
              <a:gd name="connsiteY27" fmla="*/ 2075 h 10000"/>
              <a:gd name="connsiteX28" fmla="*/ 8237 w 9962"/>
              <a:gd name="connsiteY28" fmla="*/ 1551 h 10000"/>
              <a:gd name="connsiteX29" fmla="*/ 9962 w 9962"/>
              <a:gd name="connsiteY29" fmla="*/ 1551 h 10000"/>
              <a:gd name="connsiteX0" fmla="*/ 0 w 9284"/>
              <a:gd name="connsiteY0" fmla="*/ 10000 h 10000"/>
              <a:gd name="connsiteX1" fmla="*/ 37 w 9284"/>
              <a:gd name="connsiteY1" fmla="*/ 9477 h 10000"/>
              <a:gd name="connsiteX2" fmla="*/ 37 w 9284"/>
              <a:gd name="connsiteY2" fmla="*/ 6131 h 10000"/>
              <a:gd name="connsiteX3" fmla="*/ 74 w 9284"/>
              <a:gd name="connsiteY3" fmla="*/ 5607 h 10000"/>
              <a:gd name="connsiteX4" fmla="*/ 1275 w 9284"/>
              <a:gd name="connsiteY4" fmla="*/ 5607 h 10000"/>
              <a:gd name="connsiteX5" fmla="*/ 1311 w 9284"/>
              <a:gd name="connsiteY5" fmla="*/ 6131 h 10000"/>
              <a:gd name="connsiteX6" fmla="*/ 1311 w 9284"/>
              <a:gd name="connsiteY6" fmla="*/ 9477 h 10000"/>
              <a:gd name="connsiteX7" fmla="*/ 1350 w 9284"/>
              <a:gd name="connsiteY7" fmla="*/ 10000 h 10000"/>
              <a:gd name="connsiteX8" fmla="*/ 1677 w 9284"/>
              <a:gd name="connsiteY8" fmla="*/ 10000 h 10000"/>
              <a:gd name="connsiteX9" fmla="*/ 1714 w 9284"/>
              <a:gd name="connsiteY9" fmla="*/ 9477 h 10000"/>
              <a:gd name="connsiteX10" fmla="*/ 1714 w 9284"/>
              <a:gd name="connsiteY10" fmla="*/ 7178 h 10000"/>
              <a:gd name="connsiteX11" fmla="*/ 1749 w 9284"/>
              <a:gd name="connsiteY11" fmla="*/ 6654 h 10000"/>
              <a:gd name="connsiteX12" fmla="*/ 2153 w 9284"/>
              <a:gd name="connsiteY12" fmla="*/ 6654 h 10000"/>
              <a:gd name="connsiteX13" fmla="*/ 2191 w 9284"/>
              <a:gd name="connsiteY13" fmla="*/ 7178 h 10000"/>
              <a:gd name="connsiteX14" fmla="*/ 2191 w 9284"/>
              <a:gd name="connsiteY14" fmla="*/ 8411 h 10000"/>
              <a:gd name="connsiteX15" fmla="*/ 2228 w 9284"/>
              <a:gd name="connsiteY15" fmla="*/ 8935 h 10000"/>
              <a:gd name="connsiteX16" fmla="*/ 5014 w 9284"/>
              <a:gd name="connsiteY16" fmla="*/ 8935 h 10000"/>
              <a:gd name="connsiteX17" fmla="*/ 5051 w 9284"/>
              <a:gd name="connsiteY17" fmla="*/ 8411 h 10000"/>
              <a:gd name="connsiteX18" fmla="*/ 5051 w 9284"/>
              <a:gd name="connsiteY18" fmla="*/ 523 h 10000"/>
              <a:gd name="connsiteX19" fmla="*/ 5088 w 9284"/>
              <a:gd name="connsiteY19" fmla="*/ 0 h 10000"/>
              <a:gd name="connsiteX20" fmla="*/ 6007 w 9284"/>
              <a:gd name="connsiteY20" fmla="*/ 0 h 10000"/>
              <a:gd name="connsiteX21" fmla="*/ 6045 w 9284"/>
              <a:gd name="connsiteY21" fmla="*/ 523 h 10000"/>
              <a:gd name="connsiteX22" fmla="*/ 6045 w 9284"/>
              <a:gd name="connsiteY22" fmla="*/ 7159 h 10000"/>
              <a:gd name="connsiteX23" fmla="*/ 6081 w 9284"/>
              <a:gd name="connsiteY23" fmla="*/ 7682 h 10000"/>
              <a:gd name="connsiteX24" fmla="*/ 7478 w 9284"/>
              <a:gd name="connsiteY24" fmla="*/ 7682 h 10000"/>
              <a:gd name="connsiteX25" fmla="*/ 7515 w 9284"/>
              <a:gd name="connsiteY25" fmla="*/ 7159 h 10000"/>
              <a:gd name="connsiteX26" fmla="*/ 7515 w 9284"/>
              <a:gd name="connsiteY26" fmla="*/ 2075 h 10000"/>
              <a:gd name="connsiteX27" fmla="*/ 7552 w 9284"/>
              <a:gd name="connsiteY27" fmla="*/ 1551 h 10000"/>
              <a:gd name="connsiteX28" fmla="*/ 9284 w 9284"/>
              <a:gd name="connsiteY28" fmla="*/ 1551 h 10000"/>
              <a:gd name="connsiteX0" fmla="*/ 0 w 9960"/>
              <a:gd name="connsiteY0" fmla="*/ 9477 h 10000"/>
              <a:gd name="connsiteX1" fmla="*/ 0 w 9960"/>
              <a:gd name="connsiteY1" fmla="*/ 6131 h 10000"/>
              <a:gd name="connsiteX2" fmla="*/ 40 w 9960"/>
              <a:gd name="connsiteY2" fmla="*/ 5607 h 10000"/>
              <a:gd name="connsiteX3" fmla="*/ 1333 w 9960"/>
              <a:gd name="connsiteY3" fmla="*/ 5607 h 10000"/>
              <a:gd name="connsiteX4" fmla="*/ 1372 w 9960"/>
              <a:gd name="connsiteY4" fmla="*/ 6131 h 10000"/>
              <a:gd name="connsiteX5" fmla="*/ 1372 w 9960"/>
              <a:gd name="connsiteY5" fmla="*/ 9477 h 10000"/>
              <a:gd name="connsiteX6" fmla="*/ 1414 w 9960"/>
              <a:gd name="connsiteY6" fmla="*/ 10000 h 10000"/>
              <a:gd name="connsiteX7" fmla="*/ 1766 w 9960"/>
              <a:gd name="connsiteY7" fmla="*/ 10000 h 10000"/>
              <a:gd name="connsiteX8" fmla="*/ 1806 w 9960"/>
              <a:gd name="connsiteY8" fmla="*/ 9477 h 10000"/>
              <a:gd name="connsiteX9" fmla="*/ 1806 w 9960"/>
              <a:gd name="connsiteY9" fmla="*/ 7178 h 10000"/>
              <a:gd name="connsiteX10" fmla="*/ 1844 w 9960"/>
              <a:gd name="connsiteY10" fmla="*/ 6654 h 10000"/>
              <a:gd name="connsiteX11" fmla="*/ 2279 w 9960"/>
              <a:gd name="connsiteY11" fmla="*/ 6654 h 10000"/>
              <a:gd name="connsiteX12" fmla="*/ 2320 w 9960"/>
              <a:gd name="connsiteY12" fmla="*/ 7178 h 10000"/>
              <a:gd name="connsiteX13" fmla="*/ 2320 w 9960"/>
              <a:gd name="connsiteY13" fmla="*/ 8411 h 10000"/>
              <a:gd name="connsiteX14" fmla="*/ 2360 w 9960"/>
              <a:gd name="connsiteY14" fmla="*/ 8935 h 10000"/>
              <a:gd name="connsiteX15" fmla="*/ 5361 w 9960"/>
              <a:gd name="connsiteY15" fmla="*/ 8935 h 10000"/>
              <a:gd name="connsiteX16" fmla="*/ 5401 w 9960"/>
              <a:gd name="connsiteY16" fmla="*/ 8411 h 10000"/>
              <a:gd name="connsiteX17" fmla="*/ 5401 w 9960"/>
              <a:gd name="connsiteY17" fmla="*/ 523 h 10000"/>
              <a:gd name="connsiteX18" fmla="*/ 5440 w 9960"/>
              <a:gd name="connsiteY18" fmla="*/ 0 h 10000"/>
              <a:gd name="connsiteX19" fmla="*/ 6430 w 9960"/>
              <a:gd name="connsiteY19" fmla="*/ 0 h 10000"/>
              <a:gd name="connsiteX20" fmla="*/ 6471 w 9960"/>
              <a:gd name="connsiteY20" fmla="*/ 523 h 10000"/>
              <a:gd name="connsiteX21" fmla="*/ 6471 w 9960"/>
              <a:gd name="connsiteY21" fmla="*/ 7159 h 10000"/>
              <a:gd name="connsiteX22" fmla="*/ 6510 w 9960"/>
              <a:gd name="connsiteY22" fmla="*/ 7682 h 10000"/>
              <a:gd name="connsiteX23" fmla="*/ 8015 w 9960"/>
              <a:gd name="connsiteY23" fmla="*/ 7682 h 10000"/>
              <a:gd name="connsiteX24" fmla="*/ 8055 w 9960"/>
              <a:gd name="connsiteY24" fmla="*/ 7159 h 10000"/>
              <a:gd name="connsiteX25" fmla="*/ 8055 w 9960"/>
              <a:gd name="connsiteY25" fmla="*/ 2075 h 10000"/>
              <a:gd name="connsiteX26" fmla="*/ 8094 w 9960"/>
              <a:gd name="connsiteY26" fmla="*/ 1551 h 10000"/>
              <a:gd name="connsiteX27" fmla="*/ 9960 w 9960"/>
              <a:gd name="connsiteY27" fmla="*/ 1551 h 10000"/>
              <a:gd name="connsiteX0" fmla="*/ 0 w 10000"/>
              <a:gd name="connsiteY0" fmla="*/ 6131 h 10000"/>
              <a:gd name="connsiteX1" fmla="*/ 40 w 10000"/>
              <a:gd name="connsiteY1" fmla="*/ 5607 h 10000"/>
              <a:gd name="connsiteX2" fmla="*/ 1338 w 10000"/>
              <a:gd name="connsiteY2" fmla="*/ 5607 h 10000"/>
              <a:gd name="connsiteX3" fmla="*/ 1378 w 10000"/>
              <a:gd name="connsiteY3" fmla="*/ 6131 h 10000"/>
              <a:gd name="connsiteX4" fmla="*/ 1378 w 10000"/>
              <a:gd name="connsiteY4" fmla="*/ 9477 h 10000"/>
              <a:gd name="connsiteX5" fmla="*/ 1420 w 10000"/>
              <a:gd name="connsiteY5" fmla="*/ 10000 h 10000"/>
              <a:gd name="connsiteX6" fmla="*/ 1773 w 10000"/>
              <a:gd name="connsiteY6" fmla="*/ 10000 h 10000"/>
              <a:gd name="connsiteX7" fmla="*/ 1813 w 10000"/>
              <a:gd name="connsiteY7" fmla="*/ 9477 h 10000"/>
              <a:gd name="connsiteX8" fmla="*/ 1813 w 10000"/>
              <a:gd name="connsiteY8" fmla="*/ 7178 h 10000"/>
              <a:gd name="connsiteX9" fmla="*/ 1851 w 10000"/>
              <a:gd name="connsiteY9" fmla="*/ 6654 h 10000"/>
              <a:gd name="connsiteX10" fmla="*/ 2288 w 10000"/>
              <a:gd name="connsiteY10" fmla="*/ 6654 h 10000"/>
              <a:gd name="connsiteX11" fmla="*/ 2329 w 10000"/>
              <a:gd name="connsiteY11" fmla="*/ 7178 h 10000"/>
              <a:gd name="connsiteX12" fmla="*/ 2329 w 10000"/>
              <a:gd name="connsiteY12" fmla="*/ 8411 h 10000"/>
              <a:gd name="connsiteX13" fmla="*/ 2369 w 10000"/>
              <a:gd name="connsiteY13" fmla="*/ 8935 h 10000"/>
              <a:gd name="connsiteX14" fmla="*/ 5383 w 10000"/>
              <a:gd name="connsiteY14" fmla="*/ 8935 h 10000"/>
              <a:gd name="connsiteX15" fmla="*/ 5423 w 10000"/>
              <a:gd name="connsiteY15" fmla="*/ 8411 h 10000"/>
              <a:gd name="connsiteX16" fmla="*/ 5423 w 10000"/>
              <a:gd name="connsiteY16" fmla="*/ 523 h 10000"/>
              <a:gd name="connsiteX17" fmla="*/ 5462 w 10000"/>
              <a:gd name="connsiteY17" fmla="*/ 0 h 10000"/>
              <a:gd name="connsiteX18" fmla="*/ 6456 w 10000"/>
              <a:gd name="connsiteY18" fmla="*/ 0 h 10000"/>
              <a:gd name="connsiteX19" fmla="*/ 6497 w 10000"/>
              <a:gd name="connsiteY19" fmla="*/ 523 h 10000"/>
              <a:gd name="connsiteX20" fmla="*/ 6497 w 10000"/>
              <a:gd name="connsiteY20" fmla="*/ 7159 h 10000"/>
              <a:gd name="connsiteX21" fmla="*/ 6536 w 10000"/>
              <a:gd name="connsiteY21" fmla="*/ 7682 h 10000"/>
              <a:gd name="connsiteX22" fmla="*/ 8047 w 10000"/>
              <a:gd name="connsiteY22" fmla="*/ 7682 h 10000"/>
              <a:gd name="connsiteX23" fmla="*/ 8087 w 10000"/>
              <a:gd name="connsiteY23" fmla="*/ 7159 h 10000"/>
              <a:gd name="connsiteX24" fmla="*/ 8087 w 10000"/>
              <a:gd name="connsiteY24" fmla="*/ 2075 h 10000"/>
              <a:gd name="connsiteX25" fmla="*/ 8127 w 10000"/>
              <a:gd name="connsiteY25" fmla="*/ 1551 h 10000"/>
              <a:gd name="connsiteX26" fmla="*/ 10000 w 10000"/>
              <a:gd name="connsiteY26" fmla="*/ 1551 h 10000"/>
              <a:gd name="connsiteX0" fmla="*/ 0 w 8127"/>
              <a:gd name="connsiteY0" fmla="*/ 6131 h 10000"/>
              <a:gd name="connsiteX1" fmla="*/ 40 w 8127"/>
              <a:gd name="connsiteY1" fmla="*/ 5607 h 10000"/>
              <a:gd name="connsiteX2" fmla="*/ 1338 w 8127"/>
              <a:gd name="connsiteY2" fmla="*/ 5607 h 10000"/>
              <a:gd name="connsiteX3" fmla="*/ 1378 w 8127"/>
              <a:gd name="connsiteY3" fmla="*/ 6131 h 10000"/>
              <a:gd name="connsiteX4" fmla="*/ 1378 w 8127"/>
              <a:gd name="connsiteY4" fmla="*/ 9477 h 10000"/>
              <a:gd name="connsiteX5" fmla="*/ 1420 w 8127"/>
              <a:gd name="connsiteY5" fmla="*/ 10000 h 10000"/>
              <a:gd name="connsiteX6" fmla="*/ 1773 w 8127"/>
              <a:gd name="connsiteY6" fmla="*/ 10000 h 10000"/>
              <a:gd name="connsiteX7" fmla="*/ 1813 w 8127"/>
              <a:gd name="connsiteY7" fmla="*/ 9477 h 10000"/>
              <a:gd name="connsiteX8" fmla="*/ 1813 w 8127"/>
              <a:gd name="connsiteY8" fmla="*/ 7178 h 10000"/>
              <a:gd name="connsiteX9" fmla="*/ 1851 w 8127"/>
              <a:gd name="connsiteY9" fmla="*/ 6654 h 10000"/>
              <a:gd name="connsiteX10" fmla="*/ 2288 w 8127"/>
              <a:gd name="connsiteY10" fmla="*/ 6654 h 10000"/>
              <a:gd name="connsiteX11" fmla="*/ 2329 w 8127"/>
              <a:gd name="connsiteY11" fmla="*/ 7178 h 10000"/>
              <a:gd name="connsiteX12" fmla="*/ 2329 w 8127"/>
              <a:gd name="connsiteY12" fmla="*/ 8411 h 10000"/>
              <a:gd name="connsiteX13" fmla="*/ 2369 w 8127"/>
              <a:gd name="connsiteY13" fmla="*/ 8935 h 10000"/>
              <a:gd name="connsiteX14" fmla="*/ 5383 w 8127"/>
              <a:gd name="connsiteY14" fmla="*/ 8935 h 10000"/>
              <a:gd name="connsiteX15" fmla="*/ 5423 w 8127"/>
              <a:gd name="connsiteY15" fmla="*/ 8411 h 10000"/>
              <a:gd name="connsiteX16" fmla="*/ 5423 w 8127"/>
              <a:gd name="connsiteY16" fmla="*/ 523 h 10000"/>
              <a:gd name="connsiteX17" fmla="*/ 5462 w 8127"/>
              <a:gd name="connsiteY17" fmla="*/ 0 h 10000"/>
              <a:gd name="connsiteX18" fmla="*/ 6456 w 8127"/>
              <a:gd name="connsiteY18" fmla="*/ 0 h 10000"/>
              <a:gd name="connsiteX19" fmla="*/ 6497 w 8127"/>
              <a:gd name="connsiteY19" fmla="*/ 523 h 10000"/>
              <a:gd name="connsiteX20" fmla="*/ 6497 w 8127"/>
              <a:gd name="connsiteY20" fmla="*/ 7159 h 10000"/>
              <a:gd name="connsiteX21" fmla="*/ 6536 w 8127"/>
              <a:gd name="connsiteY21" fmla="*/ 7682 h 10000"/>
              <a:gd name="connsiteX22" fmla="*/ 8047 w 8127"/>
              <a:gd name="connsiteY22" fmla="*/ 7682 h 10000"/>
              <a:gd name="connsiteX23" fmla="*/ 8087 w 8127"/>
              <a:gd name="connsiteY23" fmla="*/ 7159 h 10000"/>
              <a:gd name="connsiteX24" fmla="*/ 8087 w 8127"/>
              <a:gd name="connsiteY24" fmla="*/ 2075 h 10000"/>
              <a:gd name="connsiteX25" fmla="*/ 8127 w 8127"/>
              <a:gd name="connsiteY25" fmla="*/ 1551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46 w 9951"/>
              <a:gd name="connsiteY2" fmla="*/ 5607 h 10000"/>
              <a:gd name="connsiteX3" fmla="*/ 1696 w 9951"/>
              <a:gd name="connsiteY3" fmla="*/ 6131 h 10000"/>
              <a:gd name="connsiteX4" fmla="*/ 1696 w 9951"/>
              <a:gd name="connsiteY4" fmla="*/ 9477 h 10000"/>
              <a:gd name="connsiteX5" fmla="*/ 1747 w 9951"/>
              <a:gd name="connsiteY5" fmla="*/ 10000 h 10000"/>
              <a:gd name="connsiteX6" fmla="*/ 2182 w 9951"/>
              <a:gd name="connsiteY6" fmla="*/ 10000 h 10000"/>
              <a:gd name="connsiteX7" fmla="*/ 2231 w 9951"/>
              <a:gd name="connsiteY7" fmla="*/ 9477 h 10000"/>
              <a:gd name="connsiteX8" fmla="*/ 2231 w 9951"/>
              <a:gd name="connsiteY8" fmla="*/ 7178 h 10000"/>
              <a:gd name="connsiteX9" fmla="*/ 2278 w 9951"/>
              <a:gd name="connsiteY9" fmla="*/ 6654 h 10000"/>
              <a:gd name="connsiteX10" fmla="*/ 2815 w 9951"/>
              <a:gd name="connsiteY10" fmla="*/ 6654 h 10000"/>
              <a:gd name="connsiteX11" fmla="*/ 2866 w 9951"/>
              <a:gd name="connsiteY11" fmla="*/ 7178 h 10000"/>
              <a:gd name="connsiteX12" fmla="*/ 2866 w 9951"/>
              <a:gd name="connsiteY12" fmla="*/ 8411 h 10000"/>
              <a:gd name="connsiteX13" fmla="*/ 2915 w 9951"/>
              <a:gd name="connsiteY13" fmla="*/ 8935 h 10000"/>
              <a:gd name="connsiteX14" fmla="*/ 6624 w 9951"/>
              <a:gd name="connsiteY14" fmla="*/ 8935 h 10000"/>
              <a:gd name="connsiteX15" fmla="*/ 6673 w 9951"/>
              <a:gd name="connsiteY15" fmla="*/ 8411 h 10000"/>
              <a:gd name="connsiteX16" fmla="*/ 6673 w 9951"/>
              <a:gd name="connsiteY16" fmla="*/ 523 h 10000"/>
              <a:gd name="connsiteX17" fmla="*/ 6721 w 9951"/>
              <a:gd name="connsiteY17" fmla="*/ 0 h 10000"/>
              <a:gd name="connsiteX18" fmla="*/ 7944 w 9951"/>
              <a:gd name="connsiteY18" fmla="*/ 0 h 10000"/>
              <a:gd name="connsiteX19" fmla="*/ 7994 w 9951"/>
              <a:gd name="connsiteY19" fmla="*/ 523 h 10000"/>
              <a:gd name="connsiteX20" fmla="*/ 7994 w 9951"/>
              <a:gd name="connsiteY20" fmla="*/ 7159 h 10000"/>
              <a:gd name="connsiteX21" fmla="*/ 8042 w 9951"/>
              <a:gd name="connsiteY21" fmla="*/ 7682 h 10000"/>
              <a:gd name="connsiteX22" fmla="*/ 9902 w 9951"/>
              <a:gd name="connsiteY22" fmla="*/ 7682 h 10000"/>
              <a:gd name="connsiteX23" fmla="*/ 9951 w 9951"/>
              <a:gd name="connsiteY23" fmla="*/ 7159 h 10000"/>
              <a:gd name="connsiteX24" fmla="*/ 9951 w 9951"/>
              <a:gd name="connsiteY24" fmla="*/ 2075 h 10000"/>
              <a:gd name="connsiteX0" fmla="*/ 0 w 10000"/>
              <a:gd name="connsiteY0" fmla="*/ 6131 h 10000"/>
              <a:gd name="connsiteX1" fmla="*/ 49 w 10000"/>
              <a:gd name="connsiteY1" fmla="*/ 5607 h 10000"/>
              <a:gd name="connsiteX2" fmla="*/ 1654 w 10000"/>
              <a:gd name="connsiteY2" fmla="*/ 5607 h 10000"/>
              <a:gd name="connsiteX3" fmla="*/ 1704 w 10000"/>
              <a:gd name="connsiteY3" fmla="*/ 6131 h 10000"/>
              <a:gd name="connsiteX4" fmla="*/ 1704 w 10000"/>
              <a:gd name="connsiteY4" fmla="*/ 9477 h 10000"/>
              <a:gd name="connsiteX5" fmla="*/ 1756 w 10000"/>
              <a:gd name="connsiteY5" fmla="*/ 10000 h 10000"/>
              <a:gd name="connsiteX6" fmla="*/ 2193 w 10000"/>
              <a:gd name="connsiteY6" fmla="*/ 10000 h 10000"/>
              <a:gd name="connsiteX7" fmla="*/ 2242 w 10000"/>
              <a:gd name="connsiteY7" fmla="*/ 9477 h 10000"/>
              <a:gd name="connsiteX8" fmla="*/ 2242 w 10000"/>
              <a:gd name="connsiteY8" fmla="*/ 7178 h 10000"/>
              <a:gd name="connsiteX9" fmla="*/ 2289 w 10000"/>
              <a:gd name="connsiteY9" fmla="*/ 6654 h 10000"/>
              <a:gd name="connsiteX10" fmla="*/ 2829 w 10000"/>
              <a:gd name="connsiteY10" fmla="*/ 6654 h 10000"/>
              <a:gd name="connsiteX11" fmla="*/ 2880 w 10000"/>
              <a:gd name="connsiteY11" fmla="*/ 7178 h 10000"/>
              <a:gd name="connsiteX12" fmla="*/ 2880 w 10000"/>
              <a:gd name="connsiteY12" fmla="*/ 8411 h 10000"/>
              <a:gd name="connsiteX13" fmla="*/ 2929 w 10000"/>
              <a:gd name="connsiteY13" fmla="*/ 8935 h 10000"/>
              <a:gd name="connsiteX14" fmla="*/ 6657 w 10000"/>
              <a:gd name="connsiteY14" fmla="*/ 8935 h 10000"/>
              <a:gd name="connsiteX15" fmla="*/ 6706 w 10000"/>
              <a:gd name="connsiteY15" fmla="*/ 8411 h 10000"/>
              <a:gd name="connsiteX16" fmla="*/ 6706 w 10000"/>
              <a:gd name="connsiteY16" fmla="*/ 523 h 10000"/>
              <a:gd name="connsiteX17" fmla="*/ 6754 w 10000"/>
              <a:gd name="connsiteY17" fmla="*/ 0 h 10000"/>
              <a:gd name="connsiteX18" fmla="*/ 7983 w 10000"/>
              <a:gd name="connsiteY18" fmla="*/ 0 h 10000"/>
              <a:gd name="connsiteX19" fmla="*/ 8033 w 10000"/>
              <a:gd name="connsiteY19" fmla="*/ 523 h 10000"/>
              <a:gd name="connsiteX20" fmla="*/ 8033 w 10000"/>
              <a:gd name="connsiteY20" fmla="*/ 7159 h 10000"/>
              <a:gd name="connsiteX21" fmla="*/ 8082 w 10000"/>
              <a:gd name="connsiteY21" fmla="*/ 7682 h 10000"/>
              <a:gd name="connsiteX22" fmla="*/ 9951 w 10000"/>
              <a:gd name="connsiteY22" fmla="*/ 7682 h 10000"/>
              <a:gd name="connsiteX23" fmla="*/ 10000 w 10000"/>
              <a:gd name="connsiteY23" fmla="*/ 7159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54 w 9951"/>
              <a:gd name="connsiteY2" fmla="*/ 5607 h 10000"/>
              <a:gd name="connsiteX3" fmla="*/ 1704 w 9951"/>
              <a:gd name="connsiteY3" fmla="*/ 6131 h 10000"/>
              <a:gd name="connsiteX4" fmla="*/ 1704 w 9951"/>
              <a:gd name="connsiteY4" fmla="*/ 9477 h 10000"/>
              <a:gd name="connsiteX5" fmla="*/ 1756 w 9951"/>
              <a:gd name="connsiteY5" fmla="*/ 10000 h 10000"/>
              <a:gd name="connsiteX6" fmla="*/ 2193 w 9951"/>
              <a:gd name="connsiteY6" fmla="*/ 10000 h 10000"/>
              <a:gd name="connsiteX7" fmla="*/ 2242 w 9951"/>
              <a:gd name="connsiteY7" fmla="*/ 9477 h 10000"/>
              <a:gd name="connsiteX8" fmla="*/ 2242 w 9951"/>
              <a:gd name="connsiteY8" fmla="*/ 7178 h 10000"/>
              <a:gd name="connsiteX9" fmla="*/ 2289 w 9951"/>
              <a:gd name="connsiteY9" fmla="*/ 6654 h 10000"/>
              <a:gd name="connsiteX10" fmla="*/ 2829 w 9951"/>
              <a:gd name="connsiteY10" fmla="*/ 6654 h 10000"/>
              <a:gd name="connsiteX11" fmla="*/ 2880 w 9951"/>
              <a:gd name="connsiteY11" fmla="*/ 7178 h 10000"/>
              <a:gd name="connsiteX12" fmla="*/ 2880 w 9951"/>
              <a:gd name="connsiteY12" fmla="*/ 8411 h 10000"/>
              <a:gd name="connsiteX13" fmla="*/ 2929 w 9951"/>
              <a:gd name="connsiteY13" fmla="*/ 8935 h 10000"/>
              <a:gd name="connsiteX14" fmla="*/ 6657 w 9951"/>
              <a:gd name="connsiteY14" fmla="*/ 8935 h 10000"/>
              <a:gd name="connsiteX15" fmla="*/ 6706 w 9951"/>
              <a:gd name="connsiteY15" fmla="*/ 8411 h 10000"/>
              <a:gd name="connsiteX16" fmla="*/ 6706 w 9951"/>
              <a:gd name="connsiteY16" fmla="*/ 523 h 10000"/>
              <a:gd name="connsiteX17" fmla="*/ 6754 w 9951"/>
              <a:gd name="connsiteY17" fmla="*/ 0 h 10000"/>
              <a:gd name="connsiteX18" fmla="*/ 7983 w 9951"/>
              <a:gd name="connsiteY18" fmla="*/ 0 h 10000"/>
              <a:gd name="connsiteX19" fmla="*/ 8033 w 9951"/>
              <a:gd name="connsiteY19" fmla="*/ 523 h 10000"/>
              <a:gd name="connsiteX20" fmla="*/ 8033 w 9951"/>
              <a:gd name="connsiteY20" fmla="*/ 7159 h 10000"/>
              <a:gd name="connsiteX21" fmla="*/ 8082 w 9951"/>
              <a:gd name="connsiteY21" fmla="*/ 7682 h 10000"/>
              <a:gd name="connsiteX22" fmla="*/ 9951 w 9951"/>
              <a:gd name="connsiteY22" fmla="*/ 7682 h 10000"/>
              <a:gd name="connsiteX0" fmla="*/ 0 w 10000"/>
              <a:gd name="connsiteY0" fmla="*/ 6131 h 10000"/>
              <a:gd name="connsiteX1" fmla="*/ 1662 w 10000"/>
              <a:gd name="connsiteY1" fmla="*/ 5607 h 10000"/>
              <a:gd name="connsiteX2" fmla="*/ 1712 w 10000"/>
              <a:gd name="connsiteY2" fmla="*/ 6131 h 10000"/>
              <a:gd name="connsiteX3" fmla="*/ 1712 w 10000"/>
              <a:gd name="connsiteY3" fmla="*/ 9477 h 10000"/>
              <a:gd name="connsiteX4" fmla="*/ 1765 w 10000"/>
              <a:gd name="connsiteY4" fmla="*/ 10000 h 10000"/>
              <a:gd name="connsiteX5" fmla="*/ 2204 w 10000"/>
              <a:gd name="connsiteY5" fmla="*/ 10000 h 10000"/>
              <a:gd name="connsiteX6" fmla="*/ 2253 w 10000"/>
              <a:gd name="connsiteY6" fmla="*/ 9477 h 10000"/>
              <a:gd name="connsiteX7" fmla="*/ 2253 w 10000"/>
              <a:gd name="connsiteY7" fmla="*/ 7178 h 10000"/>
              <a:gd name="connsiteX8" fmla="*/ 2300 w 10000"/>
              <a:gd name="connsiteY8" fmla="*/ 6654 h 10000"/>
              <a:gd name="connsiteX9" fmla="*/ 2843 w 10000"/>
              <a:gd name="connsiteY9" fmla="*/ 6654 h 10000"/>
              <a:gd name="connsiteX10" fmla="*/ 2894 w 10000"/>
              <a:gd name="connsiteY10" fmla="*/ 7178 h 10000"/>
              <a:gd name="connsiteX11" fmla="*/ 2894 w 10000"/>
              <a:gd name="connsiteY11" fmla="*/ 8411 h 10000"/>
              <a:gd name="connsiteX12" fmla="*/ 2943 w 10000"/>
              <a:gd name="connsiteY12" fmla="*/ 8935 h 10000"/>
              <a:gd name="connsiteX13" fmla="*/ 6690 w 10000"/>
              <a:gd name="connsiteY13" fmla="*/ 8935 h 10000"/>
              <a:gd name="connsiteX14" fmla="*/ 6739 w 10000"/>
              <a:gd name="connsiteY14" fmla="*/ 8411 h 10000"/>
              <a:gd name="connsiteX15" fmla="*/ 6739 w 10000"/>
              <a:gd name="connsiteY15" fmla="*/ 523 h 10000"/>
              <a:gd name="connsiteX16" fmla="*/ 6787 w 10000"/>
              <a:gd name="connsiteY16" fmla="*/ 0 h 10000"/>
              <a:gd name="connsiteX17" fmla="*/ 8022 w 10000"/>
              <a:gd name="connsiteY17" fmla="*/ 0 h 10000"/>
              <a:gd name="connsiteX18" fmla="*/ 8073 w 10000"/>
              <a:gd name="connsiteY18" fmla="*/ 523 h 10000"/>
              <a:gd name="connsiteX19" fmla="*/ 8073 w 10000"/>
              <a:gd name="connsiteY19" fmla="*/ 7159 h 10000"/>
              <a:gd name="connsiteX20" fmla="*/ 8122 w 10000"/>
              <a:gd name="connsiteY20" fmla="*/ 7682 h 10000"/>
              <a:gd name="connsiteX21" fmla="*/ 10000 w 10000"/>
              <a:gd name="connsiteY21" fmla="*/ 7682 h 10000"/>
              <a:gd name="connsiteX0" fmla="*/ 0 w 8657"/>
              <a:gd name="connsiteY0" fmla="*/ 5687 h 10000"/>
              <a:gd name="connsiteX1" fmla="*/ 319 w 8657"/>
              <a:gd name="connsiteY1" fmla="*/ 5607 h 10000"/>
              <a:gd name="connsiteX2" fmla="*/ 369 w 8657"/>
              <a:gd name="connsiteY2" fmla="*/ 6131 h 10000"/>
              <a:gd name="connsiteX3" fmla="*/ 369 w 8657"/>
              <a:gd name="connsiteY3" fmla="*/ 9477 h 10000"/>
              <a:gd name="connsiteX4" fmla="*/ 422 w 8657"/>
              <a:gd name="connsiteY4" fmla="*/ 10000 h 10000"/>
              <a:gd name="connsiteX5" fmla="*/ 861 w 8657"/>
              <a:gd name="connsiteY5" fmla="*/ 10000 h 10000"/>
              <a:gd name="connsiteX6" fmla="*/ 910 w 8657"/>
              <a:gd name="connsiteY6" fmla="*/ 9477 h 10000"/>
              <a:gd name="connsiteX7" fmla="*/ 910 w 8657"/>
              <a:gd name="connsiteY7" fmla="*/ 7178 h 10000"/>
              <a:gd name="connsiteX8" fmla="*/ 957 w 8657"/>
              <a:gd name="connsiteY8" fmla="*/ 6654 h 10000"/>
              <a:gd name="connsiteX9" fmla="*/ 1500 w 8657"/>
              <a:gd name="connsiteY9" fmla="*/ 6654 h 10000"/>
              <a:gd name="connsiteX10" fmla="*/ 1551 w 8657"/>
              <a:gd name="connsiteY10" fmla="*/ 7178 h 10000"/>
              <a:gd name="connsiteX11" fmla="*/ 1551 w 8657"/>
              <a:gd name="connsiteY11" fmla="*/ 8411 h 10000"/>
              <a:gd name="connsiteX12" fmla="*/ 1600 w 8657"/>
              <a:gd name="connsiteY12" fmla="*/ 8935 h 10000"/>
              <a:gd name="connsiteX13" fmla="*/ 5347 w 8657"/>
              <a:gd name="connsiteY13" fmla="*/ 8935 h 10000"/>
              <a:gd name="connsiteX14" fmla="*/ 5396 w 8657"/>
              <a:gd name="connsiteY14" fmla="*/ 8411 h 10000"/>
              <a:gd name="connsiteX15" fmla="*/ 5396 w 8657"/>
              <a:gd name="connsiteY15" fmla="*/ 523 h 10000"/>
              <a:gd name="connsiteX16" fmla="*/ 5444 w 8657"/>
              <a:gd name="connsiteY16" fmla="*/ 0 h 10000"/>
              <a:gd name="connsiteX17" fmla="*/ 6679 w 8657"/>
              <a:gd name="connsiteY17" fmla="*/ 0 h 10000"/>
              <a:gd name="connsiteX18" fmla="*/ 6730 w 8657"/>
              <a:gd name="connsiteY18" fmla="*/ 523 h 10000"/>
              <a:gd name="connsiteX19" fmla="*/ 6730 w 8657"/>
              <a:gd name="connsiteY19" fmla="*/ 7159 h 10000"/>
              <a:gd name="connsiteX20" fmla="*/ 6779 w 8657"/>
              <a:gd name="connsiteY20" fmla="*/ 7682 h 10000"/>
              <a:gd name="connsiteX21" fmla="*/ 8657 w 8657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609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8282"/>
              <a:gd name="connsiteY0" fmla="*/ 5609 h 10000"/>
              <a:gd name="connsiteX1" fmla="*/ 368 w 8282"/>
              <a:gd name="connsiteY1" fmla="*/ 5607 h 10000"/>
              <a:gd name="connsiteX2" fmla="*/ 426 w 8282"/>
              <a:gd name="connsiteY2" fmla="*/ 6131 h 10000"/>
              <a:gd name="connsiteX3" fmla="*/ 426 w 8282"/>
              <a:gd name="connsiteY3" fmla="*/ 9477 h 10000"/>
              <a:gd name="connsiteX4" fmla="*/ 487 w 8282"/>
              <a:gd name="connsiteY4" fmla="*/ 10000 h 10000"/>
              <a:gd name="connsiteX5" fmla="*/ 995 w 8282"/>
              <a:gd name="connsiteY5" fmla="*/ 10000 h 10000"/>
              <a:gd name="connsiteX6" fmla="*/ 1051 w 8282"/>
              <a:gd name="connsiteY6" fmla="*/ 9477 h 10000"/>
              <a:gd name="connsiteX7" fmla="*/ 1051 w 8282"/>
              <a:gd name="connsiteY7" fmla="*/ 7178 h 10000"/>
              <a:gd name="connsiteX8" fmla="*/ 1105 w 8282"/>
              <a:gd name="connsiteY8" fmla="*/ 6654 h 10000"/>
              <a:gd name="connsiteX9" fmla="*/ 1733 w 8282"/>
              <a:gd name="connsiteY9" fmla="*/ 6654 h 10000"/>
              <a:gd name="connsiteX10" fmla="*/ 1792 w 8282"/>
              <a:gd name="connsiteY10" fmla="*/ 7178 h 10000"/>
              <a:gd name="connsiteX11" fmla="*/ 1792 w 8282"/>
              <a:gd name="connsiteY11" fmla="*/ 8411 h 10000"/>
              <a:gd name="connsiteX12" fmla="*/ 1848 w 8282"/>
              <a:gd name="connsiteY12" fmla="*/ 8935 h 10000"/>
              <a:gd name="connsiteX13" fmla="*/ 6177 w 8282"/>
              <a:gd name="connsiteY13" fmla="*/ 8935 h 10000"/>
              <a:gd name="connsiteX14" fmla="*/ 6233 w 8282"/>
              <a:gd name="connsiteY14" fmla="*/ 8411 h 10000"/>
              <a:gd name="connsiteX15" fmla="*/ 6233 w 8282"/>
              <a:gd name="connsiteY15" fmla="*/ 523 h 10000"/>
              <a:gd name="connsiteX16" fmla="*/ 6289 w 8282"/>
              <a:gd name="connsiteY16" fmla="*/ 0 h 10000"/>
              <a:gd name="connsiteX17" fmla="*/ 7715 w 8282"/>
              <a:gd name="connsiteY17" fmla="*/ 0 h 10000"/>
              <a:gd name="connsiteX18" fmla="*/ 7774 w 8282"/>
              <a:gd name="connsiteY18" fmla="*/ 523 h 10000"/>
              <a:gd name="connsiteX19" fmla="*/ 7774 w 8282"/>
              <a:gd name="connsiteY19" fmla="*/ 7159 h 10000"/>
              <a:gd name="connsiteX20" fmla="*/ 7831 w 8282"/>
              <a:gd name="connsiteY20" fmla="*/ 7682 h 10000"/>
              <a:gd name="connsiteX21" fmla="*/ 8282 w 8282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58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017" h="10000">
                <a:moveTo>
                  <a:pt x="0" y="5609"/>
                </a:moveTo>
                <a:lnTo>
                  <a:pt x="436" y="5607"/>
                </a:lnTo>
                <a:cubicBezTo>
                  <a:pt x="477" y="5607"/>
                  <a:pt x="514" y="5832"/>
                  <a:pt x="514" y="6131"/>
                </a:cubicBezTo>
                <a:lnTo>
                  <a:pt x="514" y="9477"/>
                </a:lnTo>
                <a:cubicBezTo>
                  <a:pt x="514" y="9757"/>
                  <a:pt x="548" y="10000"/>
                  <a:pt x="588" y="10000"/>
                </a:cubicBezTo>
                <a:lnTo>
                  <a:pt x="1201" y="10000"/>
                </a:lnTo>
                <a:cubicBezTo>
                  <a:pt x="1235" y="10000"/>
                  <a:pt x="1269" y="9757"/>
                  <a:pt x="1269" y="9477"/>
                </a:cubicBezTo>
                <a:lnTo>
                  <a:pt x="1269" y="7178"/>
                </a:lnTo>
                <a:cubicBezTo>
                  <a:pt x="1269" y="6897"/>
                  <a:pt x="1297" y="6654"/>
                  <a:pt x="1334" y="6654"/>
                </a:cubicBezTo>
                <a:lnTo>
                  <a:pt x="2092" y="6654"/>
                </a:lnTo>
                <a:cubicBezTo>
                  <a:pt x="2132" y="6654"/>
                  <a:pt x="2164" y="6897"/>
                  <a:pt x="2164" y="7178"/>
                </a:cubicBezTo>
                <a:lnTo>
                  <a:pt x="2164" y="8411"/>
                </a:lnTo>
                <a:cubicBezTo>
                  <a:pt x="2164" y="8710"/>
                  <a:pt x="2193" y="8935"/>
                  <a:pt x="2231" y="8935"/>
                </a:cubicBezTo>
                <a:lnTo>
                  <a:pt x="7458" y="8935"/>
                </a:lnTo>
                <a:cubicBezTo>
                  <a:pt x="7496" y="8935"/>
                  <a:pt x="7526" y="8710"/>
                  <a:pt x="7526" y="8411"/>
                </a:cubicBezTo>
                <a:lnTo>
                  <a:pt x="7526" y="523"/>
                </a:lnTo>
                <a:cubicBezTo>
                  <a:pt x="7526" y="224"/>
                  <a:pt x="7557" y="0"/>
                  <a:pt x="7594" y="0"/>
                </a:cubicBezTo>
                <a:lnTo>
                  <a:pt x="9315" y="0"/>
                </a:lnTo>
                <a:cubicBezTo>
                  <a:pt x="9356" y="0"/>
                  <a:pt x="9387" y="224"/>
                  <a:pt x="9387" y="523"/>
                </a:cubicBezTo>
                <a:lnTo>
                  <a:pt x="9387" y="7159"/>
                </a:lnTo>
                <a:cubicBezTo>
                  <a:pt x="9387" y="7439"/>
                  <a:pt x="9416" y="7682"/>
                  <a:pt x="9455" y="7682"/>
                </a:cubicBezTo>
                <a:lnTo>
                  <a:pt x="10017" y="7682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294" tIns="45646" rIns="91294" bIns="456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/>
        </p:nvSpPr>
        <p:spPr bwMode="gray">
          <a:xfrm>
            <a:off x="-7917" y="4480919"/>
            <a:ext cx="9161634" cy="1894152"/>
          </a:xfrm>
          <a:custGeom>
            <a:avLst/>
            <a:gdLst>
              <a:gd name="T0" fmla="*/ 0 w 8479"/>
              <a:gd name="T1" fmla="*/ 0 h 835"/>
              <a:gd name="T2" fmla="*/ 1311 w 8479"/>
              <a:gd name="T3" fmla="*/ 0 h 835"/>
              <a:gd name="T4" fmla="*/ 1339 w 8479"/>
              <a:gd name="T5" fmla="*/ 28 h 835"/>
              <a:gd name="T6" fmla="*/ 1339 w 8479"/>
              <a:gd name="T7" fmla="*/ 629 h 835"/>
              <a:gd name="T8" fmla="*/ 1366 w 8479"/>
              <a:gd name="T9" fmla="*/ 657 h 835"/>
              <a:gd name="T10" fmla="*/ 2615 w 8479"/>
              <a:gd name="T11" fmla="*/ 657 h 835"/>
              <a:gd name="T12" fmla="*/ 2643 w 8479"/>
              <a:gd name="T13" fmla="*/ 629 h 835"/>
              <a:gd name="T14" fmla="*/ 2643 w 8479"/>
              <a:gd name="T15" fmla="*/ 150 h 835"/>
              <a:gd name="T16" fmla="*/ 2671 w 8479"/>
              <a:gd name="T17" fmla="*/ 122 h 835"/>
              <a:gd name="T18" fmla="*/ 3930 w 8479"/>
              <a:gd name="T19" fmla="*/ 122 h 835"/>
              <a:gd name="T20" fmla="*/ 3958 w 8479"/>
              <a:gd name="T21" fmla="*/ 150 h 835"/>
              <a:gd name="T22" fmla="*/ 3958 w 8479"/>
              <a:gd name="T23" fmla="*/ 807 h 835"/>
              <a:gd name="T24" fmla="*/ 3986 w 8479"/>
              <a:gd name="T25" fmla="*/ 835 h 835"/>
              <a:gd name="T26" fmla="*/ 4855 w 8479"/>
              <a:gd name="T27" fmla="*/ 835 h 835"/>
              <a:gd name="T28" fmla="*/ 4883 w 8479"/>
              <a:gd name="T29" fmla="*/ 807 h 835"/>
              <a:gd name="T30" fmla="*/ 4883 w 8479"/>
              <a:gd name="T31" fmla="*/ 28 h 835"/>
              <a:gd name="T32" fmla="*/ 4911 w 8479"/>
              <a:gd name="T33" fmla="*/ 0 h 835"/>
              <a:gd name="T34" fmla="*/ 5536 w 8479"/>
              <a:gd name="T35" fmla="*/ 0 h 835"/>
              <a:gd name="T36" fmla="*/ 5564 w 8479"/>
              <a:gd name="T37" fmla="*/ 28 h 835"/>
              <a:gd name="T38" fmla="*/ 5564 w 8479"/>
              <a:gd name="T39" fmla="*/ 716 h 835"/>
              <a:gd name="T40" fmla="*/ 5592 w 8479"/>
              <a:gd name="T41" fmla="*/ 744 h 835"/>
              <a:gd name="T42" fmla="*/ 6859 w 8479"/>
              <a:gd name="T43" fmla="*/ 744 h 835"/>
              <a:gd name="T44" fmla="*/ 6887 w 8479"/>
              <a:gd name="T45" fmla="*/ 716 h 835"/>
              <a:gd name="T46" fmla="*/ 6887 w 8479"/>
              <a:gd name="T47" fmla="*/ 148 h 835"/>
              <a:gd name="T48" fmla="*/ 6915 w 8479"/>
              <a:gd name="T49" fmla="*/ 120 h 835"/>
              <a:gd name="T50" fmla="*/ 7337 w 8479"/>
              <a:gd name="T51" fmla="*/ 120 h 835"/>
              <a:gd name="T52" fmla="*/ 7364 w 8479"/>
              <a:gd name="T53" fmla="*/ 148 h 835"/>
              <a:gd name="T54" fmla="*/ 7364 w 8479"/>
              <a:gd name="T55" fmla="*/ 269 h 835"/>
              <a:gd name="T56" fmla="*/ 7392 w 8479"/>
              <a:gd name="T57" fmla="*/ 297 h 835"/>
              <a:gd name="T58" fmla="*/ 8479 w 8479"/>
              <a:gd name="T59" fmla="*/ 297 h 835"/>
              <a:gd name="connsiteX0" fmla="*/ 0 w 8454"/>
              <a:gd name="connsiteY0" fmla="*/ 0 h 10000"/>
              <a:gd name="connsiteX1" fmla="*/ 33 w 8454"/>
              <a:gd name="connsiteY1" fmla="*/ 335 h 10000"/>
              <a:gd name="connsiteX2" fmla="*/ 33 w 8454"/>
              <a:gd name="connsiteY2" fmla="*/ 7533 h 10000"/>
              <a:gd name="connsiteX3" fmla="*/ 65 w 8454"/>
              <a:gd name="connsiteY3" fmla="*/ 7868 h 10000"/>
              <a:gd name="connsiteX4" fmla="*/ 1538 w 8454"/>
              <a:gd name="connsiteY4" fmla="*/ 7868 h 10000"/>
              <a:gd name="connsiteX5" fmla="*/ 1571 w 8454"/>
              <a:gd name="connsiteY5" fmla="*/ 7533 h 10000"/>
              <a:gd name="connsiteX6" fmla="*/ 1571 w 8454"/>
              <a:gd name="connsiteY6" fmla="*/ 1796 h 10000"/>
              <a:gd name="connsiteX7" fmla="*/ 1604 w 8454"/>
              <a:gd name="connsiteY7" fmla="*/ 1461 h 10000"/>
              <a:gd name="connsiteX8" fmla="*/ 3089 w 8454"/>
              <a:gd name="connsiteY8" fmla="*/ 1461 h 10000"/>
              <a:gd name="connsiteX9" fmla="*/ 3122 w 8454"/>
              <a:gd name="connsiteY9" fmla="*/ 1796 h 10000"/>
              <a:gd name="connsiteX10" fmla="*/ 3122 w 8454"/>
              <a:gd name="connsiteY10" fmla="*/ 9665 h 10000"/>
              <a:gd name="connsiteX11" fmla="*/ 3155 w 8454"/>
              <a:gd name="connsiteY11" fmla="*/ 10000 h 10000"/>
              <a:gd name="connsiteX12" fmla="*/ 4180 w 8454"/>
              <a:gd name="connsiteY12" fmla="*/ 10000 h 10000"/>
              <a:gd name="connsiteX13" fmla="*/ 4213 w 8454"/>
              <a:gd name="connsiteY13" fmla="*/ 9665 h 10000"/>
              <a:gd name="connsiteX14" fmla="*/ 4213 w 8454"/>
              <a:gd name="connsiteY14" fmla="*/ 335 h 10000"/>
              <a:gd name="connsiteX15" fmla="*/ 4246 w 8454"/>
              <a:gd name="connsiteY15" fmla="*/ 0 h 10000"/>
              <a:gd name="connsiteX16" fmla="*/ 4983 w 8454"/>
              <a:gd name="connsiteY16" fmla="*/ 0 h 10000"/>
              <a:gd name="connsiteX17" fmla="*/ 5016 w 8454"/>
              <a:gd name="connsiteY17" fmla="*/ 335 h 10000"/>
              <a:gd name="connsiteX18" fmla="*/ 5016 w 8454"/>
              <a:gd name="connsiteY18" fmla="*/ 8575 h 10000"/>
              <a:gd name="connsiteX19" fmla="*/ 5049 w 8454"/>
              <a:gd name="connsiteY19" fmla="*/ 8910 h 10000"/>
              <a:gd name="connsiteX20" fmla="*/ 6543 w 8454"/>
              <a:gd name="connsiteY20" fmla="*/ 8910 h 10000"/>
              <a:gd name="connsiteX21" fmla="*/ 6576 w 8454"/>
              <a:gd name="connsiteY21" fmla="*/ 8575 h 10000"/>
              <a:gd name="connsiteX22" fmla="*/ 6576 w 8454"/>
              <a:gd name="connsiteY22" fmla="*/ 1772 h 10000"/>
              <a:gd name="connsiteX23" fmla="*/ 6609 w 8454"/>
              <a:gd name="connsiteY23" fmla="*/ 1437 h 10000"/>
              <a:gd name="connsiteX24" fmla="*/ 7107 w 8454"/>
              <a:gd name="connsiteY24" fmla="*/ 1437 h 10000"/>
              <a:gd name="connsiteX25" fmla="*/ 7139 w 8454"/>
              <a:gd name="connsiteY25" fmla="*/ 1772 h 10000"/>
              <a:gd name="connsiteX26" fmla="*/ 7139 w 8454"/>
              <a:gd name="connsiteY26" fmla="*/ 3222 h 10000"/>
              <a:gd name="connsiteX27" fmla="*/ 7172 w 8454"/>
              <a:gd name="connsiteY27" fmla="*/ 3557 h 10000"/>
              <a:gd name="connsiteX28" fmla="*/ 8454 w 8454"/>
              <a:gd name="connsiteY28" fmla="*/ 3557 h 10000"/>
              <a:gd name="connsiteX0" fmla="*/ 0 w 9961"/>
              <a:gd name="connsiteY0" fmla="*/ 335 h 10000"/>
              <a:gd name="connsiteX1" fmla="*/ 0 w 9961"/>
              <a:gd name="connsiteY1" fmla="*/ 7533 h 10000"/>
              <a:gd name="connsiteX2" fmla="*/ 38 w 9961"/>
              <a:gd name="connsiteY2" fmla="*/ 7868 h 10000"/>
              <a:gd name="connsiteX3" fmla="*/ 1780 w 9961"/>
              <a:gd name="connsiteY3" fmla="*/ 7868 h 10000"/>
              <a:gd name="connsiteX4" fmla="*/ 1819 w 9961"/>
              <a:gd name="connsiteY4" fmla="*/ 7533 h 10000"/>
              <a:gd name="connsiteX5" fmla="*/ 1819 w 9961"/>
              <a:gd name="connsiteY5" fmla="*/ 1796 h 10000"/>
              <a:gd name="connsiteX6" fmla="*/ 1858 w 9961"/>
              <a:gd name="connsiteY6" fmla="*/ 1461 h 10000"/>
              <a:gd name="connsiteX7" fmla="*/ 3615 w 9961"/>
              <a:gd name="connsiteY7" fmla="*/ 1461 h 10000"/>
              <a:gd name="connsiteX8" fmla="*/ 3654 w 9961"/>
              <a:gd name="connsiteY8" fmla="*/ 1796 h 10000"/>
              <a:gd name="connsiteX9" fmla="*/ 3654 w 9961"/>
              <a:gd name="connsiteY9" fmla="*/ 9665 h 10000"/>
              <a:gd name="connsiteX10" fmla="*/ 3693 w 9961"/>
              <a:gd name="connsiteY10" fmla="*/ 10000 h 10000"/>
              <a:gd name="connsiteX11" fmla="*/ 4905 w 9961"/>
              <a:gd name="connsiteY11" fmla="*/ 10000 h 10000"/>
              <a:gd name="connsiteX12" fmla="*/ 4944 w 9961"/>
              <a:gd name="connsiteY12" fmla="*/ 9665 h 10000"/>
              <a:gd name="connsiteX13" fmla="*/ 4944 w 9961"/>
              <a:gd name="connsiteY13" fmla="*/ 335 h 10000"/>
              <a:gd name="connsiteX14" fmla="*/ 4983 w 9961"/>
              <a:gd name="connsiteY14" fmla="*/ 0 h 10000"/>
              <a:gd name="connsiteX15" fmla="*/ 5855 w 9961"/>
              <a:gd name="connsiteY15" fmla="*/ 0 h 10000"/>
              <a:gd name="connsiteX16" fmla="*/ 5894 w 9961"/>
              <a:gd name="connsiteY16" fmla="*/ 335 h 10000"/>
              <a:gd name="connsiteX17" fmla="*/ 5894 w 9961"/>
              <a:gd name="connsiteY17" fmla="*/ 8575 h 10000"/>
              <a:gd name="connsiteX18" fmla="*/ 5933 w 9961"/>
              <a:gd name="connsiteY18" fmla="*/ 8910 h 10000"/>
              <a:gd name="connsiteX19" fmla="*/ 7701 w 9961"/>
              <a:gd name="connsiteY19" fmla="*/ 8910 h 10000"/>
              <a:gd name="connsiteX20" fmla="*/ 7740 w 9961"/>
              <a:gd name="connsiteY20" fmla="*/ 8575 h 10000"/>
              <a:gd name="connsiteX21" fmla="*/ 7740 w 9961"/>
              <a:gd name="connsiteY21" fmla="*/ 1772 h 10000"/>
              <a:gd name="connsiteX22" fmla="*/ 7779 w 9961"/>
              <a:gd name="connsiteY22" fmla="*/ 1437 h 10000"/>
              <a:gd name="connsiteX23" fmla="*/ 8368 w 9961"/>
              <a:gd name="connsiteY23" fmla="*/ 1437 h 10000"/>
              <a:gd name="connsiteX24" fmla="*/ 8406 w 9961"/>
              <a:gd name="connsiteY24" fmla="*/ 1772 h 10000"/>
              <a:gd name="connsiteX25" fmla="*/ 8406 w 9961"/>
              <a:gd name="connsiteY25" fmla="*/ 3222 h 10000"/>
              <a:gd name="connsiteX26" fmla="*/ 8445 w 9961"/>
              <a:gd name="connsiteY26" fmla="*/ 3557 h 10000"/>
              <a:gd name="connsiteX27" fmla="*/ 9961 w 9961"/>
              <a:gd name="connsiteY27" fmla="*/ 3557 h 10000"/>
              <a:gd name="connsiteX0" fmla="*/ 0 w 10000"/>
              <a:gd name="connsiteY0" fmla="*/ 7533 h 10000"/>
              <a:gd name="connsiteX1" fmla="*/ 38 w 10000"/>
              <a:gd name="connsiteY1" fmla="*/ 7868 h 10000"/>
              <a:gd name="connsiteX2" fmla="*/ 1787 w 10000"/>
              <a:gd name="connsiteY2" fmla="*/ 7868 h 10000"/>
              <a:gd name="connsiteX3" fmla="*/ 1826 w 10000"/>
              <a:gd name="connsiteY3" fmla="*/ 7533 h 10000"/>
              <a:gd name="connsiteX4" fmla="*/ 1826 w 10000"/>
              <a:gd name="connsiteY4" fmla="*/ 1796 h 10000"/>
              <a:gd name="connsiteX5" fmla="*/ 1865 w 10000"/>
              <a:gd name="connsiteY5" fmla="*/ 1461 h 10000"/>
              <a:gd name="connsiteX6" fmla="*/ 3629 w 10000"/>
              <a:gd name="connsiteY6" fmla="*/ 1461 h 10000"/>
              <a:gd name="connsiteX7" fmla="*/ 3668 w 10000"/>
              <a:gd name="connsiteY7" fmla="*/ 1796 h 10000"/>
              <a:gd name="connsiteX8" fmla="*/ 3668 w 10000"/>
              <a:gd name="connsiteY8" fmla="*/ 9665 h 10000"/>
              <a:gd name="connsiteX9" fmla="*/ 3707 w 10000"/>
              <a:gd name="connsiteY9" fmla="*/ 10000 h 10000"/>
              <a:gd name="connsiteX10" fmla="*/ 4924 w 10000"/>
              <a:gd name="connsiteY10" fmla="*/ 10000 h 10000"/>
              <a:gd name="connsiteX11" fmla="*/ 4963 w 10000"/>
              <a:gd name="connsiteY11" fmla="*/ 9665 h 10000"/>
              <a:gd name="connsiteX12" fmla="*/ 4963 w 10000"/>
              <a:gd name="connsiteY12" fmla="*/ 335 h 10000"/>
              <a:gd name="connsiteX13" fmla="*/ 5003 w 10000"/>
              <a:gd name="connsiteY13" fmla="*/ 0 h 10000"/>
              <a:gd name="connsiteX14" fmla="*/ 5878 w 10000"/>
              <a:gd name="connsiteY14" fmla="*/ 0 h 10000"/>
              <a:gd name="connsiteX15" fmla="*/ 5917 w 10000"/>
              <a:gd name="connsiteY15" fmla="*/ 335 h 10000"/>
              <a:gd name="connsiteX16" fmla="*/ 5917 w 10000"/>
              <a:gd name="connsiteY16" fmla="*/ 8575 h 10000"/>
              <a:gd name="connsiteX17" fmla="*/ 5956 w 10000"/>
              <a:gd name="connsiteY17" fmla="*/ 8910 h 10000"/>
              <a:gd name="connsiteX18" fmla="*/ 7731 w 10000"/>
              <a:gd name="connsiteY18" fmla="*/ 8910 h 10000"/>
              <a:gd name="connsiteX19" fmla="*/ 7770 w 10000"/>
              <a:gd name="connsiteY19" fmla="*/ 8575 h 10000"/>
              <a:gd name="connsiteX20" fmla="*/ 7770 w 10000"/>
              <a:gd name="connsiteY20" fmla="*/ 1772 h 10000"/>
              <a:gd name="connsiteX21" fmla="*/ 7809 w 10000"/>
              <a:gd name="connsiteY21" fmla="*/ 1437 h 10000"/>
              <a:gd name="connsiteX22" fmla="*/ 8401 w 10000"/>
              <a:gd name="connsiteY22" fmla="*/ 1437 h 10000"/>
              <a:gd name="connsiteX23" fmla="*/ 8439 w 10000"/>
              <a:gd name="connsiteY23" fmla="*/ 1772 h 10000"/>
              <a:gd name="connsiteX24" fmla="*/ 8439 w 10000"/>
              <a:gd name="connsiteY24" fmla="*/ 3222 h 10000"/>
              <a:gd name="connsiteX25" fmla="*/ 8478 w 10000"/>
              <a:gd name="connsiteY25" fmla="*/ 3557 h 10000"/>
              <a:gd name="connsiteX26" fmla="*/ 10000 w 10000"/>
              <a:gd name="connsiteY26" fmla="*/ 3557 h 10000"/>
              <a:gd name="connsiteX0" fmla="*/ 0 w 9962"/>
              <a:gd name="connsiteY0" fmla="*/ 7868 h 10000"/>
              <a:gd name="connsiteX1" fmla="*/ 1749 w 9962"/>
              <a:gd name="connsiteY1" fmla="*/ 7868 h 10000"/>
              <a:gd name="connsiteX2" fmla="*/ 1788 w 9962"/>
              <a:gd name="connsiteY2" fmla="*/ 7533 h 10000"/>
              <a:gd name="connsiteX3" fmla="*/ 1788 w 9962"/>
              <a:gd name="connsiteY3" fmla="*/ 1796 h 10000"/>
              <a:gd name="connsiteX4" fmla="*/ 1827 w 9962"/>
              <a:gd name="connsiteY4" fmla="*/ 1461 h 10000"/>
              <a:gd name="connsiteX5" fmla="*/ 3591 w 9962"/>
              <a:gd name="connsiteY5" fmla="*/ 1461 h 10000"/>
              <a:gd name="connsiteX6" fmla="*/ 3630 w 9962"/>
              <a:gd name="connsiteY6" fmla="*/ 1796 h 10000"/>
              <a:gd name="connsiteX7" fmla="*/ 3630 w 9962"/>
              <a:gd name="connsiteY7" fmla="*/ 9665 h 10000"/>
              <a:gd name="connsiteX8" fmla="*/ 3669 w 9962"/>
              <a:gd name="connsiteY8" fmla="*/ 10000 h 10000"/>
              <a:gd name="connsiteX9" fmla="*/ 4886 w 9962"/>
              <a:gd name="connsiteY9" fmla="*/ 10000 h 10000"/>
              <a:gd name="connsiteX10" fmla="*/ 4925 w 9962"/>
              <a:gd name="connsiteY10" fmla="*/ 9665 h 10000"/>
              <a:gd name="connsiteX11" fmla="*/ 4925 w 9962"/>
              <a:gd name="connsiteY11" fmla="*/ 335 h 10000"/>
              <a:gd name="connsiteX12" fmla="*/ 4965 w 9962"/>
              <a:gd name="connsiteY12" fmla="*/ 0 h 10000"/>
              <a:gd name="connsiteX13" fmla="*/ 5840 w 9962"/>
              <a:gd name="connsiteY13" fmla="*/ 0 h 10000"/>
              <a:gd name="connsiteX14" fmla="*/ 5879 w 9962"/>
              <a:gd name="connsiteY14" fmla="*/ 335 h 10000"/>
              <a:gd name="connsiteX15" fmla="*/ 5879 w 9962"/>
              <a:gd name="connsiteY15" fmla="*/ 8575 h 10000"/>
              <a:gd name="connsiteX16" fmla="*/ 5918 w 9962"/>
              <a:gd name="connsiteY16" fmla="*/ 8910 h 10000"/>
              <a:gd name="connsiteX17" fmla="*/ 7693 w 9962"/>
              <a:gd name="connsiteY17" fmla="*/ 8910 h 10000"/>
              <a:gd name="connsiteX18" fmla="*/ 7732 w 9962"/>
              <a:gd name="connsiteY18" fmla="*/ 8575 h 10000"/>
              <a:gd name="connsiteX19" fmla="*/ 7732 w 9962"/>
              <a:gd name="connsiteY19" fmla="*/ 1772 h 10000"/>
              <a:gd name="connsiteX20" fmla="*/ 7771 w 9962"/>
              <a:gd name="connsiteY20" fmla="*/ 1437 h 10000"/>
              <a:gd name="connsiteX21" fmla="*/ 8363 w 9962"/>
              <a:gd name="connsiteY21" fmla="*/ 1437 h 10000"/>
              <a:gd name="connsiteX22" fmla="*/ 8401 w 9962"/>
              <a:gd name="connsiteY22" fmla="*/ 1772 h 10000"/>
              <a:gd name="connsiteX23" fmla="*/ 8401 w 9962"/>
              <a:gd name="connsiteY23" fmla="*/ 3222 h 10000"/>
              <a:gd name="connsiteX24" fmla="*/ 8440 w 9962"/>
              <a:gd name="connsiteY24" fmla="*/ 3557 h 10000"/>
              <a:gd name="connsiteX25" fmla="*/ 9962 w 9962"/>
              <a:gd name="connsiteY25" fmla="*/ 3557 h 10000"/>
              <a:gd name="connsiteX0" fmla="*/ 0 w 8472"/>
              <a:gd name="connsiteY0" fmla="*/ 7868 h 10000"/>
              <a:gd name="connsiteX1" fmla="*/ 1756 w 8472"/>
              <a:gd name="connsiteY1" fmla="*/ 7868 h 10000"/>
              <a:gd name="connsiteX2" fmla="*/ 1795 w 8472"/>
              <a:gd name="connsiteY2" fmla="*/ 7533 h 10000"/>
              <a:gd name="connsiteX3" fmla="*/ 1795 w 8472"/>
              <a:gd name="connsiteY3" fmla="*/ 1796 h 10000"/>
              <a:gd name="connsiteX4" fmla="*/ 1834 w 8472"/>
              <a:gd name="connsiteY4" fmla="*/ 1461 h 10000"/>
              <a:gd name="connsiteX5" fmla="*/ 3605 w 8472"/>
              <a:gd name="connsiteY5" fmla="*/ 1461 h 10000"/>
              <a:gd name="connsiteX6" fmla="*/ 3644 w 8472"/>
              <a:gd name="connsiteY6" fmla="*/ 1796 h 10000"/>
              <a:gd name="connsiteX7" fmla="*/ 3644 w 8472"/>
              <a:gd name="connsiteY7" fmla="*/ 9665 h 10000"/>
              <a:gd name="connsiteX8" fmla="*/ 3683 w 8472"/>
              <a:gd name="connsiteY8" fmla="*/ 10000 h 10000"/>
              <a:gd name="connsiteX9" fmla="*/ 4905 w 8472"/>
              <a:gd name="connsiteY9" fmla="*/ 10000 h 10000"/>
              <a:gd name="connsiteX10" fmla="*/ 4944 w 8472"/>
              <a:gd name="connsiteY10" fmla="*/ 9665 h 10000"/>
              <a:gd name="connsiteX11" fmla="*/ 4944 w 8472"/>
              <a:gd name="connsiteY11" fmla="*/ 335 h 10000"/>
              <a:gd name="connsiteX12" fmla="*/ 4984 w 8472"/>
              <a:gd name="connsiteY12" fmla="*/ 0 h 10000"/>
              <a:gd name="connsiteX13" fmla="*/ 5862 w 8472"/>
              <a:gd name="connsiteY13" fmla="*/ 0 h 10000"/>
              <a:gd name="connsiteX14" fmla="*/ 5901 w 8472"/>
              <a:gd name="connsiteY14" fmla="*/ 335 h 10000"/>
              <a:gd name="connsiteX15" fmla="*/ 5901 w 8472"/>
              <a:gd name="connsiteY15" fmla="*/ 8575 h 10000"/>
              <a:gd name="connsiteX16" fmla="*/ 5941 w 8472"/>
              <a:gd name="connsiteY16" fmla="*/ 8910 h 10000"/>
              <a:gd name="connsiteX17" fmla="*/ 7722 w 8472"/>
              <a:gd name="connsiteY17" fmla="*/ 8910 h 10000"/>
              <a:gd name="connsiteX18" fmla="*/ 7761 w 8472"/>
              <a:gd name="connsiteY18" fmla="*/ 8575 h 10000"/>
              <a:gd name="connsiteX19" fmla="*/ 7761 w 8472"/>
              <a:gd name="connsiteY19" fmla="*/ 1772 h 10000"/>
              <a:gd name="connsiteX20" fmla="*/ 7801 w 8472"/>
              <a:gd name="connsiteY20" fmla="*/ 1437 h 10000"/>
              <a:gd name="connsiteX21" fmla="*/ 8395 w 8472"/>
              <a:gd name="connsiteY21" fmla="*/ 1437 h 10000"/>
              <a:gd name="connsiteX22" fmla="*/ 8433 w 8472"/>
              <a:gd name="connsiteY22" fmla="*/ 1772 h 10000"/>
              <a:gd name="connsiteX23" fmla="*/ 8433 w 8472"/>
              <a:gd name="connsiteY23" fmla="*/ 3222 h 10000"/>
              <a:gd name="connsiteX24" fmla="*/ 8472 w 8472"/>
              <a:gd name="connsiteY24" fmla="*/ 3557 h 10000"/>
              <a:gd name="connsiteX0" fmla="*/ 0 w 9954"/>
              <a:gd name="connsiteY0" fmla="*/ 7868 h 10000"/>
              <a:gd name="connsiteX1" fmla="*/ 2073 w 9954"/>
              <a:gd name="connsiteY1" fmla="*/ 7868 h 10000"/>
              <a:gd name="connsiteX2" fmla="*/ 2119 w 9954"/>
              <a:gd name="connsiteY2" fmla="*/ 7533 h 10000"/>
              <a:gd name="connsiteX3" fmla="*/ 2119 w 9954"/>
              <a:gd name="connsiteY3" fmla="*/ 1796 h 10000"/>
              <a:gd name="connsiteX4" fmla="*/ 2165 w 9954"/>
              <a:gd name="connsiteY4" fmla="*/ 1461 h 10000"/>
              <a:gd name="connsiteX5" fmla="*/ 4255 w 9954"/>
              <a:gd name="connsiteY5" fmla="*/ 1461 h 10000"/>
              <a:gd name="connsiteX6" fmla="*/ 4301 w 9954"/>
              <a:gd name="connsiteY6" fmla="*/ 1796 h 10000"/>
              <a:gd name="connsiteX7" fmla="*/ 4301 w 9954"/>
              <a:gd name="connsiteY7" fmla="*/ 9665 h 10000"/>
              <a:gd name="connsiteX8" fmla="*/ 4347 w 9954"/>
              <a:gd name="connsiteY8" fmla="*/ 10000 h 10000"/>
              <a:gd name="connsiteX9" fmla="*/ 5790 w 9954"/>
              <a:gd name="connsiteY9" fmla="*/ 10000 h 10000"/>
              <a:gd name="connsiteX10" fmla="*/ 5836 w 9954"/>
              <a:gd name="connsiteY10" fmla="*/ 9665 h 10000"/>
              <a:gd name="connsiteX11" fmla="*/ 5836 w 9954"/>
              <a:gd name="connsiteY11" fmla="*/ 335 h 10000"/>
              <a:gd name="connsiteX12" fmla="*/ 5883 w 9954"/>
              <a:gd name="connsiteY12" fmla="*/ 0 h 10000"/>
              <a:gd name="connsiteX13" fmla="*/ 6919 w 9954"/>
              <a:gd name="connsiteY13" fmla="*/ 0 h 10000"/>
              <a:gd name="connsiteX14" fmla="*/ 6965 w 9954"/>
              <a:gd name="connsiteY14" fmla="*/ 335 h 10000"/>
              <a:gd name="connsiteX15" fmla="*/ 6965 w 9954"/>
              <a:gd name="connsiteY15" fmla="*/ 8575 h 10000"/>
              <a:gd name="connsiteX16" fmla="*/ 7013 w 9954"/>
              <a:gd name="connsiteY16" fmla="*/ 8910 h 10000"/>
              <a:gd name="connsiteX17" fmla="*/ 9115 w 9954"/>
              <a:gd name="connsiteY17" fmla="*/ 8910 h 10000"/>
              <a:gd name="connsiteX18" fmla="*/ 9161 w 9954"/>
              <a:gd name="connsiteY18" fmla="*/ 8575 h 10000"/>
              <a:gd name="connsiteX19" fmla="*/ 9161 w 9954"/>
              <a:gd name="connsiteY19" fmla="*/ 1772 h 10000"/>
              <a:gd name="connsiteX20" fmla="*/ 9208 w 9954"/>
              <a:gd name="connsiteY20" fmla="*/ 1437 h 10000"/>
              <a:gd name="connsiteX21" fmla="*/ 9909 w 9954"/>
              <a:gd name="connsiteY21" fmla="*/ 1437 h 10000"/>
              <a:gd name="connsiteX22" fmla="*/ 9954 w 9954"/>
              <a:gd name="connsiteY22" fmla="*/ 1772 h 10000"/>
              <a:gd name="connsiteX23" fmla="*/ 9954 w 9954"/>
              <a:gd name="connsiteY23" fmla="*/ 3222 h 10000"/>
              <a:gd name="connsiteX0" fmla="*/ 0 w 10000"/>
              <a:gd name="connsiteY0" fmla="*/ 7868 h 10000"/>
              <a:gd name="connsiteX1" fmla="*/ 2083 w 10000"/>
              <a:gd name="connsiteY1" fmla="*/ 7868 h 10000"/>
              <a:gd name="connsiteX2" fmla="*/ 2129 w 10000"/>
              <a:gd name="connsiteY2" fmla="*/ 7533 h 10000"/>
              <a:gd name="connsiteX3" fmla="*/ 2129 w 10000"/>
              <a:gd name="connsiteY3" fmla="*/ 1796 h 10000"/>
              <a:gd name="connsiteX4" fmla="*/ 2175 w 10000"/>
              <a:gd name="connsiteY4" fmla="*/ 1461 h 10000"/>
              <a:gd name="connsiteX5" fmla="*/ 4275 w 10000"/>
              <a:gd name="connsiteY5" fmla="*/ 1461 h 10000"/>
              <a:gd name="connsiteX6" fmla="*/ 4321 w 10000"/>
              <a:gd name="connsiteY6" fmla="*/ 1796 h 10000"/>
              <a:gd name="connsiteX7" fmla="*/ 4321 w 10000"/>
              <a:gd name="connsiteY7" fmla="*/ 9665 h 10000"/>
              <a:gd name="connsiteX8" fmla="*/ 4367 w 10000"/>
              <a:gd name="connsiteY8" fmla="*/ 10000 h 10000"/>
              <a:gd name="connsiteX9" fmla="*/ 5817 w 10000"/>
              <a:gd name="connsiteY9" fmla="*/ 10000 h 10000"/>
              <a:gd name="connsiteX10" fmla="*/ 5863 w 10000"/>
              <a:gd name="connsiteY10" fmla="*/ 9665 h 10000"/>
              <a:gd name="connsiteX11" fmla="*/ 5863 w 10000"/>
              <a:gd name="connsiteY11" fmla="*/ 335 h 10000"/>
              <a:gd name="connsiteX12" fmla="*/ 5910 w 10000"/>
              <a:gd name="connsiteY12" fmla="*/ 0 h 10000"/>
              <a:gd name="connsiteX13" fmla="*/ 6951 w 10000"/>
              <a:gd name="connsiteY13" fmla="*/ 0 h 10000"/>
              <a:gd name="connsiteX14" fmla="*/ 6997 w 10000"/>
              <a:gd name="connsiteY14" fmla="*/ 335 h 10000"/>
              <a:gd name="connsiteX15" fmla="*/ 6997 w 10000"/>
              <a:gd name="connsiteY15" fmla="*/ 8575 h 10000"/>
              <a:gd name="connsiteX16" fmla="*/ 7045 w 10000"/>
              <a:gd name="connsiteY16" fmla="*/ 8910 h 10000"/>
              <a:gd name="connsiteX17" fmla="*/ 9157 w 10000"/>
              <a:gd name="connsiteY17" fmla="*/ 8910 h 10000"/>
              <a:gd name="connsiteX18" fmla="*/ 9203 w 10000"/>
              <a:gd name="connsiteY18" fmla="*/ 8575 h 10000"/>
              <a:gd name="connsiteX19" fmla="*/ 9203 w 10000"/>
              <a:gd name="connsiteY19" fmla="*/ 1772 h 10000"/>
              <a:gd name="connsiteX20" fmla="*/ 9251 w 10000"/>
              <a:gd name="connsiteY20" fmla="*/ 1437 h 10000"/>
              <a:gd name="connsiteX21" fmla="*/ 9955 w 10000"/>
              <a:gd name="connsiteY21" fmla="*/ 1437 h 10000"/>
              <a:gd name="connsiteX22" fmla="*/ 10000 w 10000"/>
              <a:gd name="connsiteY22" fmla="*/ 1772 h 10000"/>
              <a:gd name="connsiteX0" fmla="*/ 0 w 9955"/>
              <a:gd name="connsiteY0" fmla="*/ 7868 h 10000"/>
              <a:gd name="connsiteX1" fmla="*/ 2083 w 9955"/>
              <a:gd name="connsiteY1" fmla="*/ 7868 h 10000"/>
              <a:gd name="connsiteX2" fmla="*/ 2129 w 9955"/>
              <a:gd name="connsiteY2" fmla="*/ 7533 h 10000"/>
              <a:gd name="connsiteX3" fmla="*/ 2129 w 9955"/>
              <a:gd name="connsiteY3" fmla="*/ 1796 h 10000"/>
              <a:gd name="connsiteX4" fmla="*/ 2175 w 9955"/>
              <a:gd name="connsiteY4" fmla="*/ 1461 h 10000"/>
              <a:gd name="connsiteX5" fmla="*/ 4275 w 9955"/>
              <a:gd name="connsiteY5" fmla="*/ 1461 h 10000"/>
              <a:gd name="connsiteX6" fmla="*/ 4321 w 9955"/>
              <a:gd name="connsiteY6" fmla="*/ 1796 h 10000"/>
              <a:gd name="connsiteX7" fmla="*/ 4321 w 9955"/>
              <a:gd name="connsiteY7" fmla="*/ 9665 h 10000"/>
              <a:gd name="connsiteX8" fmla="*/ 4367 w 9955"/>
              <a:gd name="connsiteY8" fmla="*/ 10000 h 10000"/>
              <a:gd name="connsiteX9" fmla="*/ 5817 w 9955"/>
              <a:gd name="connsiteY9" fmla="*/ 10000 h 10000"/>
              <a:gd name="connsiteX10" fmla="*/ 5863 w 9955"/>
              <a:gd name="connsiteY10" fmla="*/ 9665 h 10000"/>
              <a:gd name="connsiteX11" fmla="*/ 5863 w 9955"/>
              <a:gd name="connsiteY11" fmla="*/ 335 h 10000"/>
              <a:gd name="connsiteX12" fmla="*/ 5910 w 9955"/>
              <a:gd name="connsiteY12" fmla="*/ 0 h 10000"/>
              <a:gd name="connsiteX13" fmla="*/ 6951 w 9955"/>
              <a:gd name="connsiteY13" fmla="*/ 0 h 10000"/>
              <a:gd name="connsiteX14" fmla="*/ 6997 w 9955"/>
              <a:gd name="connsiteY14" fmla="*/ 335 h 10000"/>
              <a:gd name="connsiteX15" fmla="*/ 6997 w 9955"/>
              <a:gd name="connsiteY15" fmla="*/ 8575 h 10000"/>
              <a:gd name="connsiteX16" fmla="*/ 7045 w 9955"/>
              <a:gd name="connsiteY16" fmla="*/ 8910 h 10000"/>
              <a:gd name="connsiteX17" fmla="*/ 9157 w 9955"/>
              <a:gd name="connsiteY17" fmla="*/ 8910 h 10000"/>
              <a:gd name="connsiteX18" fmla="*/ 9203 w 9955"/>
              <a:gd name="connsiteY18" fmla="*/ 8575 h 10000"/>
              <a:gd name="connsiteX19" fmla="*/ 9203 w 9955"/>
              <a:gd name="connsiteY19" fmla="*/ 1772 h 10000"/>
              <a:gd name="connsiteX20" fmla="*/ 9251 w 9955"/>
              <a:gd name="connsiteY20" fmla="*/ 1437 h 10000"/>
              <a:gd name="connsiteX21" fmla="*/ 9955 w 9955"/>
              <a:gd name="connsiteY21" fmla="*/ 1437 h 10000"/>
              <a:gd name="connsiteX0" fmla="*/ 0 w 9293"/>
              <a:gd name="connsiteY0" fmla="*/ 7868 h 10000"/>
              <a:gd name="connsiteX1" fmla="*/ 2092 w 9293"/>
              <a:gd name="connsiteY1" fmla="*/ 7868 h 10000"/>
              <a:gd name="connsiteX2" fmla="*/ 2139 w 9293"/>
              <a:gd name="connsiteY2" fmla="*/ 7533 h 10000"/>
              <a:gd name="connsiteX3" fmla="*/ 2139 w 9293"/>
              <a:gd name="connsiteY3" fmla="*/ 1796 h 10000"/>
              <a:gd name="connsiteX4" fmla="*/ 2185 w 9293"/>
              <a:gd name="connsiteY4" fmla="*/ 1461 h 10000"/>
              <a:gd name="connsiteX5" fmla="*/ 4294 w 9293"/>
              <a:gd name="connsiteY5" fmla="*/ 1461 h 10000"/>
              <a:gd name="connsiteX6" fmla="*/ 4341 w 9293"/>
              <a:gd name="connsiteY6" fmla="*/ 1796 h 10000"/>
              <a:gd name="connsiteX7" fmla="*/ 4341 w 9293"/>
              <a:gd name="connsiteY7" fmla="*/ 9665 h 10000"/>
              <a:gd name="connsiteX8" fmla="*/ 4387 w 9293"/>
              <a:gd name="connsiteY8" fmla="*/ 10000 h 10000"/>
              <a:gd name="connsiteX9" fmla="*/ 5843 w 9293"/>
              <a:gd name="connsiteY9" fmla="*/ 10000 h 10000"/>
              <a:gd name="connsiteX10" fmla="*/ 5890 w 9293"/>
              <a:gd name="connsiteY10" fmla="*/ 9665 h 10000"/>
              <a:gd name="connsiteX11" fmla="*/ 5890 w 9293"/>
              <a:gd name="connsiteY11" fmla="*/ 335 h 10000"/>
              <a:gd name="connsiteX12" fmla="*/ 5937 w 9293"/>
              <a:gd name="connsiteY12" fmla="*/ 0 h 10000"/>
              <a:gd name="connsiteX13" fmla="*/ 6982 w 9293"/>
              <a:gd name="connsiteY13" fmla="*/ 0 h 10000"/>
              <a:gd name="connsiteX14" fmla="*/ 7029 w 9293"/>
              <a:gd name="connsiteY14" fmla="*/ 335 h 10000"/>
              <a:gd name="connsiteX15" fmla="*/ 7029 w 9293"/>
              <a:gd name="connsiteY15" fmla="*/ 8575 h 10000"/>
              <a:gd name="connsiteX16" fmla="*/ 7077 w 9293"/>
              <a:gd name="connsiteY16" fmla="*/ 8910 h 10000"/>
              <a:gd name="connsiteX17" fmla="*/ 9198 w 9293"/>
              <a:gd name="connsiteY17" fmla="*/ 8910 h 10000"/>
              <a:gd name="connsiteX18" fmla="*/ 9245 w 9293"/>
              <a:gd name="connsiteY18" fmla="*/ 8575 h 10000"/>
              <a:gd name="connsiteX19" fmla="*/ 9245 w 9293"/>
              <a:gd name="connsiteY19" fmla="*/ 1772 h 10000"/>
              <a:gd name="connsiteX20" fmla="*/ 9293 w 9293"/>
              <a:gd name="connsiteY20" fmla="*/ 1437 h 10000"/>
              <a:gd name="connsiteX0" fmla="*/ 0 w 9948"/>
              <a:gd name="connsiteY0" fmla="*/ 7868 h 10000"/>
              <a:gd name="connsiteX1" fmla="*/ 2251 w 9948"/>
              <a:gd name="connsiteY1" fmla="*/ 7868 h 10000"/>
              <a:gd name="connsiteX2" fmla="*/ 2302 w 9948"/>
              <a:gd name="connsiteY2" fmla="*/ 7533 h 10000"/>
              <a:gd name="connsiteX3" fmla="*/ 2302 w 9948"/>
              <a:gd name="connsiteY3" fmla="*/ 1796 h 10000"/>
              <a:gd name="connsiteX4" fmla="*/ 2351 w 9948"/>
              <a:gd name="connsiteY4" fmla="*/ 1461 h 10000"/>
              <a:gd name="connsiteX5" fmla="*/ 4621 w 9948"/>
              <a:gd name="connsiteY5" fmla="*/ 1461 h 10000"/>
              <a:gd name="connsiteX6" fmla="*/ 4671 w 9948"/>
              <a:gd name="connsiteY6" fmla="*/ 1796 h 10000"/>
              <a:gd name="connsiteX7" fmla="*/ 4671 w 9948"/>
              <a:gd name="connsiteY7" fmla="*/ 9665 h 10000"/>
              <a:gd name="connsiteX8" fmla="*/ 4721 w 9948"/>
              <a:gd name="connsiteY8" fmla="*/ 10000 h 10000"/>
              <a:gd name="connsiteX9" fmla="*/ 6288 w 9948"/>
              <a:gd name="connsiteY9" fmla="*/ 10000 h 10000"/>
              <a:gd name="connsiteX10" fmla="*/ 6338 w 9948"/>
              <a:gd name="connsiteY10" fmla="*/ 9665 h 10000"/>
              <a:gd name="connsiteX11" fmla="*/ 6338 w 9948"/>
              <a:gd name="connsiteY11" fmla="*/ 335 h 10000"/>
              <a:gd name="connsiteX12" fmla="*/ 6389 w 9948"/>
              <a:gd name="connsiteY12" fmla="*/ 0 h 10000"/>
              <a:gd name="connsiteX13" fmla="*/ 7513 w 9948"/>
              <a:gd name="connsiteY13" fmla="*/ 0 h 10000"/>
              <a:gd name="connsiteX14" fmla="*/ 7564 w 9948"/>
              <a:gd name="connsiteY14" fmla="*/ 335 h 10000"/>
              <a:gd name="connsiteX15" fmla="*/ 7564 w 9948"/>
              <a:gd name="connsiteY15" fmla="*/ 8575 h 10000"/>
              <a:gd name="connsiteX16" fmla="*/ 7615 w 9948"/>
              <a:gd name="connsiteY16" fmla="*/ 8910 h 10000"/>
              <a:gd name="connsiteX17" fmla="*/ 9898 w 9948"/>
              <a:gd name="connsiteY17" fmla="*/ 8910 h 10000"/>
              <a:gd name="connsiteX18" fmla="*/ 9948 w 9948"/>
              <a:gd name="connsiteY18" fmla="*/ 8575 h 10000"/>
              <a:gd name="connsiteX19" fmla="*/ 9948 w 9948"/>
              <a:gd name="connsiteY19" fmla="*/ 1772 h 10000"/>
              <a:gd name="connsiteX0" fmla="*/ 0 w 10000"/>
              <a:gd name="connsiteY0" fmla="*/ 7868 h 10000"/>
              <a:gd name="connsiteX1" fmla="*/ 2263 w 10000"/>
              <a:gd name="connsiteY1" fmla="*/ 7868 h 10000"/>
              <a:gd name="connsiteX2" fmla="*/ 2314 w 10000"/>
              <a:gd name="connsiteY2" fmla="*/ 7533 h 10000"/>
              <a:gd name="connsiteX3" fmla="*/ 2314 w 10000"/>
              <a:gd name="connsiteY3" fmla="*/ 1796 h 10000"/>
              <a:gd name="connsiteX4" fmla="*/ 2363 w 10000"/>
              <a:gd name="connsiteY4" fmla="*/ 1461 h 10000"/>
              <a:gd name="connsiteX5" fmla="*/ 4645 w 10000"/>
              <a:gd name="connsiteY5" fmla="*/ 1461 h 10000"/>
              <a:gd name="connsiteX6" fmla="*/ 4695 w 10000"/>
              <a:gd name="connsiteY6" fmla="*/ 1796 h 10000"/>
              <a:gd name="connsiteX7" fmla="*/ 4695 w 10000"/>
              <a:gd name="connsiteY7" fmla="*/ 9665 h 10000"/>
              <a:gd name="connsiteX8" fmla="*/ 4746 w 10000"/>
              <a:gd name="connsiteY8" fmla="*/ 10000 h 10000"/>
              <a:gd name="connsiteX9" fmla="*/ 6321 w 10000"/>
              <a:gd name="connsiteY9" fmla="*/ 10000 h 10000"/>
              <a:gd name="connsiteX10" fmla="*/ 6371 w 10000"/>
              <a:gd name="connsiteY10" fmla="*/ 9665 h 10000"/>
              <a:gd name="connsiteX11" fmla="*/ 6371 w 10000"/>
              <a:gd name="connsiteY11" fmla="*/ 335 h 10000"/>
              <a:gd name="connsiteX12" fmla="*/ 6422 w 10000"/>
              <a:gd name="connsiteY12" fmla="*/ 0 h 10000"/>
              <a:gd name="connsiteX13" fmla="*/ 7552 w 10000"/>
              <a:gd name="connsiteY13" fmla="*/ 0 h 10000"/>
              <a:gd name="connsiteX14" fmla="*/ 7604 w 10000"/>
              <a:gd name="connsiteY14" fmla="*/ 335 h 10000"/>
              <a:gd name="connsiteX15" fmla="*/ 7604 w 10000"/>
              <a:gd name="connsiteY15" fmla="*/ 8575 h 10000"/>
              <a:gd name="connsiteX16" fmla="*/ 7655 w 10000"/>
              <a:gd name="connsiteY16" fmla="*/ 8910 h 10000"/>
              <a:gd name="connsiteX17" fmla="*/ 9950 w 10000"/>
              <a:gd name="connsiteY17" fmla="*/ 8910 h 10000"/>
              <a:gd name="connsiteX18" fmla="*/ 10000 w 10000"/>
              <a:gd name="connsiteY18" fmla="*/ 8575 h 10000"/>
              <a:gd name="connsiteX0" fmla="*/ 0 w 8266"/>
              <a:gd name="connsiteY0" fmla="*/ 7916 h 10000"/>
              <a:gd name="connsiteX1" fmla="*/ 529 w 8266"/>
              <a:gd name="connsiteY1" fmla="*/ 7868 h 10000"/>
              <a:gd name="connsiteX2" fmla="*/ 580 w 8266"/>
              <a:gd name="connsiteY2" fmla="*/ 7533 h 10000"/>
              <a:gd name="connsiteX3" fmla="*/ 580 w 8266"/>
              <a:gd name="connsiteY3" fmla="*/ 1796 h 10000"/>
              <a:gd name="connsiteX4" fmla="*/ 629 w 8266"/>
              <a:gd name="connsiteY4" fmla="*/ 1461 h 10000"/>
              <a:gd name="connsiteX5" fmla="*/ 2911 w 8266"/>
              <a:gd name="connsiteY5" fmla="*/ 1461 h 10000"/>
              <a:gd name="connsiteX6" fmla="*/ 2961 w 8266"/>
              <a:gd name="connsiteY6" fmla="*/ 1796 h 10000"/>
              <a:gd name="connsiteX7" fmla="*/ 2961 w 8266"/>
              <a:gd name="connsiteY7" fmla="*/ 9665 h 10000"/>
              <a:gd name="connsiteX8" fmla="*/ 3012 w 8266"/>
              <a:gd name="connsiteY8" fmla="*/ 10000 h 10000"/>
              <a:gd name="connsiteX9" fmla="*/ 4587 w 8266"/>
              <a:gd name="connsiteY9" fmla="*/ 10000 h 10000"/>
              <a:gd name="connsiteX10" fmla="*/ 4637 w 8266"/>
              <a:gd name="connsiteY10" fmla="*/ 9665 h 10000"/>
              <a:gd name="connsiteX11" fmla="*/ 4637 w 8266"/>
              <a:gd name="connsiteY11" fmla="*/ 335 h 10000"/>
              <a:gd name="connsiteX12" fmla="*/ 4688 w 8266"/>
              <a:gd name="connsiteY12" fmla="*/ 0 h 10000"/>
              <a:gd name="connsiteX13" fmla="*/ 5818 w 8266"/>
              <a:gd name="connsiteY13" fmla="*/ 0 h 10000"/>
              <a:gd name="connsiteX14" fmla="*/ 5870 w 8266"/>
              <a:gd name="connsiteY14" fmla="*/ 335 h 10000"/>
              <a:gd name="connsiteX15" fmla="*/ 5870 w 8266"/>
              <a:gd name="connsiteY15" fmla="*/ 8575 h 10000"/>
              <a:gd name="connsiteX16" fmla="*/ 5921 w 8266"/>
              <a:gd name="connsiteY16" fmla="*/ 8910 h 10000"/>
              <a:gd name="connsiteX17" fmla="*/ 8216 w 8266"/>
              <a:gd name="connsiteY17" fmla="*/ 8910 h 10000"/>
              <a:gd name="connsiteX18" fmla="*/ 8266 w 8266"/>
              <a:gd name="connsiteY18" fmla="*/ 8575 h 10000"/>
              <a:gd name="connsiteX0" fmla="*/ 0 w 10000"/>
              <a:gd name="connsiteY0" fmla="*/ 7916 h 10000"/>
              <a:gd name="connsiteX1" fmla="*/ 640 w 10000"/>
              <a:gd name="connsiteY1" fmla="*/ 7868 h 10000"/>
              <a:gd name="connsiteX2" fmla="*/ 702 w 10000"/>
              <a:gd name="connsiteY2" fmla="*/ 7533 h 10000"/>
              <a:gd name="connsiteX3" fmla="*/ 702 w 10000"/>
              <a:gd name="connsiteY3" fmla="*/ 1796 h 10000"/>
              <a:gd name="connsiteX4" fmla="*/ 761 w 10000"/>
              <a:gd name="connsiteY4" fmla="*/ 1461 h 10000"/>
              <a:gd name="connsiteX5" fmla="*/ 3522 w 10000"/>
              <a:gd name="connsiteY5" fmla="*/ 1461 h 10000"/>
              <a:gd name="connsiteX6" fmla="*/ 3582 w 10000"/>
              <a:gd name="connsiteY6" fmla="*/ 1796 h 10000"/>
              <a:gd name="connsiteX7" fmla="*/ 3582 w 10000"/>
              <a:gd name="connsiteY7" fmla="*/ 9665 h 10000"/>
              <a:gd name="connsiteX8" fmla="*/ 3644 w 10000"/>
              <a:gd name="connsiteY8" fmla="*/ 10000 h 10000"/>
              <a:gd name="connsiteX9" fmla="*/ 5549 w 10000"/>
              <a:gd name="connsiteY9" fmla="*/ 10000 h 10000"/>
              <a:gd name="connsiteX10" fmla="*/ 5610 w 10000"/>
              <a:gd name="connsiteY10" fmla="*/ 9665 h 10000"/>
              <a:gd name="connsiteX11" fmla="*/ 5610 w 10000"/>
              <a:gd name="connsiteY11" fmla="*/ 335 h 10000"/>
              <a:gd name="connsiteX12" fmla="*/ 5671 w 10000"/>
              <a:gd name="connsiteY12" fmla="*/ 0 h 10000"/>
              <a:gd name="connsiteX13" fmla="*/ 7038 w 10000"/>
              <a:gd name="connsiteY13" fmla="*/ 0 h 10000"/>
              <a:gd name="connsiteX14" fmla="*/ 7101 w 10000"/>
              <a:gd name="connsiteY14" fmla="*/ 335 h 10000"/>
              <a:gd name="connsiteX15" fmla="*/ 7101 w 10000"/>
              <a:gd name="connsiteY15" fmla="*/ 8575 h 10000"/>
              <a:gd name="connsiteX16" fmla="*/ 7163 w 10000"/>
              <a:gd name="connsiteY16" fmla="*/ 8910 h 10000"/>
              <a:gd name="connsiteX17" fmla="*/ 9940 w 10000"/>
              <a:gd name="connsiteY17" fmla="*/ 8910 h 10000"/>
              <a:gd name="connsiteX18" fmla="*/ 10000 w 10000"/>
              <a:gd name="connsiteY18" fmla="*/ 8575 h 10000"/>
              <a:gd name="connsiteX0" fmla="*/ 0 w 9964"/>
              <a:gd name="connsiteY0" fmla="*/ 7882 h 10000"/>
              <a:gd name="connsiteX1" fmla="*/ 604 w 9964"/>
              <a:gd name="connsiteY1" fmla="*/ 7868 h 10000"/>
              <a:gd name="connsiteX2" fmla="*/ 666 w 9964"/>
              <a:gd name="connsiteY2" fmla="*/ 7533 h 10000"/>
              <a:gd name="connsiteX3" fmla="*/ 666 w 9964"/>
              <a:gd name="connsiteY3" fmla="*/ 1796 h 10000"/>
              <a:gd name="connsiteX4" fmla="*/ 725 w 9964"/>
              <a:gd name="connsiteY4" fmla="*/ 1461 h 10000"/>
              <a:gd name="connsiteX5" fmla="*/ 3486 w 9964"/>
              <a:gd name="connsiteY5" fmla="*/ 1461 h 10000"/>
              <a:gd name="connsiteX6" fmla="*/ 3546 w 9964"/>
              <a:gd name="connsiteY6" fmla="*/ 1796 h 10000"/>
              <a:gd name="connsiteX7" fmla="*/ 3546 w 9964"/>
              <a:gd name="connsiteY7" fmla="*/ 9665 h 10000"/>
              <a:gd name="connsiteX8" fmla="*/ 3608 w 9964"/>
              <a:gd name="connsiteY8" fmla="*/ 10000 h 10000"/>
              <a:gd name="connsiteX9" fmla="*/ 5513 w 9964"/>
              <a:gd name="connsiteY9" fmla="*/ 10000 h 10000"/>
              <a:gd name="connsiteX10" fmla="*/ 5574 w 9964"/>
              <a:gd name="connsiteY10" fmla="*/ 9665 h 10000"/>
              <a:gd name="connsiteX11" fmla="*/ 5574 w 9964"/>
              <a:gd name="connsiteY11" fmla="*/ 335 h 10000"/>
              <a:gd name="connsiteX12" fmla="*/ 5635 w 9964"/>
              <a:gd name="connsiteY12" fmla="*/ 0 h 10000"/>
              <a:gd name="connsiteX13" fmla="*/ 7002 w 9964"/>
              <a:gd name="connsiteY13" fmla="*/ 0 h 10000"/>
              <a:gd name="connsiteX14" fmla="*/ 7065 w 9964"/>
              <a:gd name="connsiteY14" fmla="*/ 335 h 10000"/>
              <a:gd name="connsiteX15" fmla="*/ 7065 w 9964"/>
              <a:gd name="connsiteY15" fmla="*/ 8575 h 10000"/>
              <a:gd name="connsiteX16" fmla="*/ 7127 w 9964"/>
              <a:gd name="connsiteY16" fmla="*/ 8910 h 10000"/>
              <a:gd name="connsiteX17" fmla="*/ 9904 w 9964"/>
              <a:gd name="connsiteY17" fmla="*/ 8910 h 10000"/>
              <a:gd name="connsiteX18" fmla="*/ 9964 w 9964"/>
              <a:gd name="connsiteY18" fmla="*/ 8575 h 10000"/>
              <a:gd name="connsiteX0" fmla="*/ 0 w 10018"/>
              <a:gd name="connsiteY0" fmla="*/ 7882 h 10000"/>
              <a:gd name="connsiteX1" fmla="*/ 624 w 10018"/>
              <a:gd name="connsiteY1" fmla="*/ 7868 h 10000"/>
              <a:gd name="connsiteX2" fmla="*/ 686 w 10018"/>
              <a:gd name="connsiteY2" fmla="*/ 7533 h 10000"/>
              <a:gd name="connsiteX3" fmla="*/ 686 w 10018"/>
              <a:gd name="connsiteY3" fmla="*/ 1796 h 10000"/>
              <a:gd name="connsiteX4" fmla="*/ 746 w 10018"/>
              <a:gd name="connsiteY4" fmla="*/ 1461 h 10000"/>
              <a:gd name="connsiteX5" fmla="*/ 3517 w 10018"/>
              <a:gd name="connsiteY5" fmla="*/ 1461 h 10000"/>
              <a:gd name="connsiteX6" fmla="*/ 3577 w 10018"/>
              <a:gd name="connsiteY6" fmla="*/ 1796 h 10000"/>
              <a:gd name="connsiteX7" fmla="*/ 3577 w 10018"/>
              <a:gd name="connsiteY7" fmla="*/ 9665 h 10000"/>
              <a:gd name="connsiteX8" fmla="*/ 3639 w 10018"/>
              <a:gd name="connsiteY8" fmla="*/ 10000 h 10000"/>
              <a:gd name="connsiteX9" fmla="*/ 5551 w 10018"/>
              <a:gd name="connsiteY9" fmla="*/ 10000 h 10000"/>
              <a:gd name="connsiteX10" fmla="*/ 5612 w 10018"/>
              <a:gd name="connsiteY10" fmla="*/ 9665 h 10000"/>
              <a:gd name="connsiteX11" fmla="*/ 5612 w 10018"/>
              <a:gd name="connsiteY11" fmla="*/ 335 h 10000"/>
              <a:gd name="connsiteX12" fmla="*/ 5673 w 10018"/>
              <a:gd name="connsiteY12" fmla="*/ 0 h 10000"/>
              <a:gd name="connsiteX13" fmla="*/ 7045 w 10018"/>
              <a:gd name="connsiteY13" fmla="*/ 0 h 10000"/>
              <a:gd name="connsiteX14" fmla="*/ 7109 w 10018"/>
              <a:gd name="connsiteY14" fmla="*/ 335 h 10000"/>
              <a:gd name="connsiteX15" fmla="*/ 7109 w 10018"/>
              <a:gd name="connsiteY15" fmla="*/ 8575 h 10000"/>
              <a:gd name="connsiteX16" fmla="*/ 7171 w 10018"/>
              <a:gd name="connsiteY16" fmla="*/ 8910 h 10000"/>
              <a:gd name="connsiteX17" fmla="*/ 9958 w 10018"/>
              <a:gd name="connsiteY17" fmla="*/ 8910 h 10000"/>
              <a:gd name="connsiteX18" fmla="*/ 10018 w 10018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9963 w 10023"/>
              <a:gd name="connsiteY17" fmla="*/ 8910 h 10000"/>
              <a:gd name="connsiteX18" fmla="*/ 10023 w 10023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10023 w 10023"/>
              <a:gd name="connsiteY17" fmla="*/ 8575 h 10000"/>
              <a:gd name="connsiteX0" fmla="*/ 0 w 8783"/>
              <a:gd name="connsiteY0" fmla="*/ 7857 h 10000"/>
              <a:gd name="connsiteX1" fmla="*/ 629 w 8783"/>
              <a:gd name="connsiteY1" fmla="*/ 7868 h 10000"/>
              <a:gd name="connsiteX2" fmla="*/ 691 w 8783"/>
              <a:gd name="connsiteY2" fmla="*/ 7533 h 10000"/>
              <a:gd name="connsiteX3" fmla="*/ 691 w 8783"/>
              <a:gd name="connsiteY3" fmla="*/ 1796 h 10000"/>
              <a:gd name="connsiteX4" fmla="*/ 751 w 8783"/>
              <a:gd name="connsiteY4" fmla="*/ 1461 h 10000"/>
              <a:gd name="connsiteX5" fmla="*/ 3522 w 8783"/>
              <a:gd name="connsiteY5" fmla="*/ 1461 h 10000"/>
              <a:gd name="connsiteX6" fmla="*/ 3582 w 8783"/>
              <a:gd name="connsiteY6" fmla="*/ 1796 h 10000"/>
              <a:gd name="connsiteX7" fmla="*/ 3582 w 8783"/>
              <a:gd name="connsiteY7" fmla="*/ 9665 h 10000"/>
              <a:gd name="connsiteX8" fmla="*/ 3644 w 8783"/>
              <a:gd name="connsiteY8" fmla="*/ 10000 h 10000"/>
              <a:gd name="connsiteX9" fmla="*/ 5556 w 8783"/>
              <a:gd name="connsiteY9" fmla="*/ 10000 h 10000"/>
              <a:gd name="connsiteX10" fmla="*/ 5617 w 8783"/>
              <a:gd name="connsiteY10" fmla="*/ 9665 h 10000"/>
              <a:gd name="connsiteX11" fmla="*/ 5617 w 8783"/>
              <a:gd name="connsiteY11" fmla="*/ 335 h 10000"/>
              <a:gd name="connsiteX12" fmla="*/ 5678 w 8783"/>
              <a:gd name="connsiteY12" fmla="*/ 0 h 10000"/>
              <a:gd name="connsiteX13" fmla="*/ 7050 w 8783"/>
              <a:gd name="connsiteY13" fmla="*/ 0 h 10000"/>
              <a:gd name="connsiteX14" fmla="*/ 7114 w 8783"/>
              <a:gd name="connsiteY14" fmla="*/ 335 h 10000"/>
              <a:gd name="connsiteX15" fmla="*/ 7114 w 8783"/>
              <a:gd name="connsiteY15" fmla="*/ 8575 h 10000"/>
              <a:gd name="connsiteX16" fmla="*/ 7176 w 8783"/>
              <a:gd name="connsiteY16" fmla="*/ 8910 h 10000"/>
              <a:gd name="connsiteX17" fmla="*/ 8783 w 8783"/>
              <a:gd name="connsiteY17" fmla="*/ 8893 h 10000"/>
              <a:gd name="connsiteX0" fmla="*/ 0 w 9997"/>
              <a:gd name="connsiteY0" fmla="*/ 7857 h 10000"/>
              <a:gd name="connsiteX1" fmla="*/ 716 w 9997"/>
              <a:gd name="connsiteY1" fmla="*/ 7868 h 10000"/>
              <a:gd name="connsiteX2" fmla="*/ 787 w 9997"/>
              <a:gd name="connsiteY2" fmla="*/ 7533 h 10000"/>
              <a:gd name="connsiteX3" fmla="*/ 787 w 9997"/>
              <a:gd name="connsiteY3" fmla="*/ 1796 h 10000"/>
              <a:gd name="connsiteX4" fmla="*/ 855 w 9997"/>
              <a:gd name="connsiteY4" fmla="*/ 1461 h 10000"/>
              <a:gd name="connsiteX5" fmla="*/ 4010 w 9997"/>
              <a:gd name="connsiteY5" fmla="*/ 1461 h 10000"/>
              <a:gd name="connsiteX6" fmla="*/ 4078 w 9997"/>
              <a:gd name="connsiteY6" fmla="*/ 1796 h 10000"/>
              <a:gd name="connsiteX7" fmla="*/ 4078 w 9997"/>
              <a:gd name="connsiteY7" fmla="*/ 9665 h 10000"/>
              <a:gd name="connsiteX8" fmla="*/ 4149 w 9997"/>
              <a:gd name="connsiteY8" fmla="*/ 10000 h 10000"/>
              <a:gd name="connsiteX9" fmla="*/ 6326 w 9997"/>
              <a:gd name="connsiteY9" fmla="*/ 10000 h 10000"/>
              <a:gd name="connsiteX10" fmla="*/ 6395 w 9997"/>
              <a:gd name="connsiteY10" fmla="*/ 9665 h 10000"/>
              <a:gd name="connsiteX11" fmla="*/ 6395 w 9997"/>
              <a:gd name="connsiteY11" fmla="*/ 335 h 10000"/>
              <a:gd name="connsiteX12" fmla="*/ 6465 w 9997"/>
              <a:gd name="connsiteY12" fmla="*/ 0 h 10000"/>
              <a:gd name="connsiteX13" fmla="*/ 8027 w 9997"/>
              <a:gd name="connsiteY13" fmla="*/ 0 h 10000"/>
              <a:gd name="connsiteX14" fmla="*/ 8100 w 9997"/>
              <a:gd name="connsiteY14" fmla="*/ 335 h 10000"/>
              <a:gd name="connsiteX15" fmla="*/ 8100 w 9997"/>
              <a:gd name="connsiteY15" fmla="*/ 8575 h 10000"/>
              <a:gd name="connsiteX16" fmla="*/ 8170 w 9997"/>
              <a:gd name="connsiteY16" fmla="*/ 8910 h 10000"/>
              <a:gd name="connsiteX17" fmla="*/ 9997 w 9997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35 h 10000"/>
              <a:gd name="connsiteX17" fmla="*/ 10000 w 10000"/>
              <a:gd name="connsiteY17" fmla="*/ 8927 h 10000"/>
              <a:gd name="connsiteX0" fmla="*/ 0 w 10008"/>
              <a:gd name="connsiteY0" fmla="*/ 7857 h 10000"/>
              <a:gd name="connsiteX1" fmla="*/ 726 w 10008"/>
              <a:gd name="connsiteY1" fmla="*/ 7855 h 10000"/>
              <a:gd name="connsiteX2" fmla="*/ 787 w 10008"/>
              <a:gd name="connsiteY2" fmla="*/ 7533 h 10000"/>
              <a:gd name="connsiteX3" fmla="*/ 787 w 10008"/>
              <a:gd name="connsiteY3" fmla="*/ 1796 h 10000"/>
              <a:gd name="connsiteX4" fmla="*/ 855 w 10008"/>
              <a:gd name="connsiteY4" fmla="*/ 1461 h 10000"/>
              <a:gd name="connsiteX5" fmla="*/ 4011 w 10008"/>
              <a:gd name="connsiteY5" fmla="*/ 1461 h 10000"/>
              <a:gd name="connsiteX6" fmla="*/ 4079 w 10008"/>
              <a:gd name="connsiteY6" fmla="*/ 1796 h 10000"/>
              <a:gd name="connsiteX7" fmla="*/ 4079 w 10008"/>
              <a:gd name="connsiteY7" fmla="*/ 9665 h 10000"/>
              <a:gd name="connsiteX8" fmla="*/ 4150 w 10008"/>
              <a:gd name="connsiteY8" fmla="*/ 10000 h 10000"/>
              <a:gd name="connsiteX9" fmla="*/ 6328 w 10008"/>
              <a:gd name="connsiteY9" fmla="*/ 10000 h 10000"/>
              <a:gd name="connsiteX10" fmla="*/ 6397 w 10008"/>
              <a:gd name="connsiteY10" fmla="*/ 9665 h 10000"/>
              <a:gd name="connsiteX11" fmla="*/ 6397 w 10008"/>
              <a:gd name="connsiteY11" fmla="*/ 335 h 10000"/>
              <a:gd name="connsiteX12" fmla="*/ 6467 w 10008"/>
              <a:gd name="connsiteY12" fmla="*/ 0 h 10000"/>
              <a:gd name="connsiteX13" fmla="*/ 8029 w 10008"/>
              <a:gd name="connsiteY13" fmla="*/ 0 h 10000"/>
              <a:gd name="connsiteX14" fmla="*/ 8102 w 10008"/>
              <a:gd name="connsiteY14" fmla="*/ 335 h 10000"/>
              <a:gd name="connsiteX15" fmla="*/ 8102 w 10008"/>
              <a:gd name="connsiteY15" fmla="*/ 8575 h 10000"/>
              <a:gd name="connsiteX16" fmla="*/ 8172 w 10008"/>
              <a:gd name="connsiteY16" fmla="*/ 8935 h 10000"/>
              <a:gd name="connsiteX17" fmla="*/ 10008 w 10008"/>
              <a:gd name="connsiteY17" fmla="*/ 8927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40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27 h 10000"/>
              <a:gd name="connsiteX0" fmla="*/ 0 w 10050"/>
              <a:gd name="connsiteY0" fmla="*/ 7857 h 10000"/>
              <a:gd name="connsiteX1" fmla="*/ 726 w 10050"/>
              <a:gd name="connsiteY1" fmla="*/ 7855 h 10000"/>
              <a:gd name="connsiteX2" fmla="*/ 787 w 10050"/>
              <a:gd name="connsiteY2" fmla="*/ 7533 h 10000"/>
              <a:gd name="connsiteX3" fmla="*/ 787 w 10050"/>
              <a:gd name="connsiteY3" fmla="*/ 1796 h 10000"/>
              <a:gd name="connsiteX4" fmla="*/ 855 w 10050"/>
              <a:gd name="connsiteY4" fmla="*/ 1461 h 10000"/>
              <a:gd name="connsiteX5" fmla="*/ 4011 w 10050"/>
              <a:gd name="connsiteY5" fmla="*/ 1461 h 10000"/>
              <a:gd name="connsiteX6" fmla="*/ 4079 w 10050"/>
              <a:gd name="connsiteY6" fmla="*/ 1796 h 10000"/>
              <a:gd name="connsiteX7" fmla="*/ 4079 w 10050"/>
              <a:gd name="connsiteY7" fmla="*/ 9665 h 10000"/>
              <a:gd name="connsiteX8" fmla="*/ 4150 w 10050"/>
              <a:gd name="connsiteY8" fmla="*/ 10000 h 10000"/>
              <a:gd name="connsiteX9" fmla="*/ 6328 w 10050"/>
              <a:gd name="connsiteY9" fmla="*/ 10000 h 10000"/>
              <a:gd name="connsiteX10" fmla="*/ 6397 w 10050"/>
              <a:gd name="connsiteY10" fmla="*/ 9665 h 10000"/>
              <a:gd name="connsiteX11" fmla="*/ 6397 w 10050"/>
              <a:gd name="connsiteY11" fmla="*/ 335 h 10000"/>
              <a:gd name="connsiteX12" fmla="*/ 6467 w 10050"/>
              <a:gd name="connsiteY12" fmla="*/ 0 h 10000"/>
              <a:gd name="connsiteX13" fmla="*/ 8029 w 10050"/>
              <a:gd name="connsiteY13" fmla="*/ 0 h 10000"/>
              <a:gd name="connsiteX14" fmla="*/ 8102 w 10050"/>
              <a:gd name="connsiteY14" fmla="*/ 335 h 10000"/>
              <a:gd name="connsiteX15" fmla="*/ 8102 w 10050"/>
              <a:gd name="connsiteY15" fmla="*/ 8575 h 10000"/>
              <a:gd name="connsiteX16" fmla="*/ 8172 w 10050"/>
              <a:gd name="connsiteY16" fmla="*/ 8935 h 10000"/>
              <a:gd name="connsiteX17" fmla="*/ 10050 w 10050"/>
              <a:gd name="connsiteY17" fmla="*/ 8927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40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66 h 10000"/>
              <a:gd name="connsiteX0" fmla="*/ 0 w 9995"/>
              <a:gd name="connsiteY0" fmla="*/ 7857 h 10000"/>
              <a:gd name="connsiteX1" fmla="*/ 726 w 9995"/>
              <a:gd name="connsiteY1" fmla="*/ 7855 h 10000"/>
              <a:gd name="connsiteX2" fmla="*/ 787 w 9995"/>
              <a:gd name="connsiteY2" fmla="*/ 7533 h 10000"/>
              <a:gd name="connsiteX3" fmla="*/ 787 w 9995"/>
              <a:gd name="connsiteY3" fmla="*/ 1796 h 10000"/>
              <a:gd name="connsiteX4" fmla="*/ 855 w 9995"/>
              <a:gd name="connsiteY4" fmla="*/ 1461 h 10000"/>
              <a:gd name="connsiteX5" fmla="*/ 4011 w 9995"/>
              <a:gd name="connsiteY5" fmla="*/ 1461 h 10000"/>
              <a:gd name="connsiteX6" fmla="*/ 4079 w 9995"/>
              <a:gd name="connsiteY6" fmla="*/ 1796 h 10000"/>
              <a:gd name="connsiteX7" fmla="*/ 4079 w 9995"/>
              <a:gd name="connsiteY7" fmla="*/ 9665 h 10000"/>
              <a:gd name="connsiteX8" fmla="*/ 4150 w 9995"/>
              <a:gd name="connsiteY8" fmla="*/ 10000 h 10000"/>
              <a:gd name="connsiteX9" fmla="*/ 6328 w 9995"/>
              <a:gd name="connsiteY9" fmla="*/ 10000 h 10000"/>
              <a:gd name="connsiteX10" fmla="*/ 6397 w 9995"/>
              <a:gd name="connsiteY10" fmla="*/ 9665 h 10000"/>
              <a:gd name="connsiteX11" fmla="*/ 6397 w 9995"/>
              <a:gd name="connsiteY11" fmla="*/ 335 h 10000"/>
              <a:gd name="connsiteX12" fmla="*/ 6467 w 9995"/>
              <a:gd name="connsiteY12" fmla="*/ 0 h 10000"/>
              <a:gd name="connsiteX13" fmla="*/ 8029 w 9995"/>
              <a:gd name="connsiteY13" fmla="*/ 0 h 10000"/>
              <a:gd name="connsiteX14" fmla="*/ 8102 w 9995"/>
              <a:gd name="connsiteY14" fmla="*/ 335 h 10000"/>
              <a:gd name="connsiteX15" fmla="*/ 8102 w 9995"/>
              <a:gd name="connsiteY15" fmla="*/ 8575 h 10000"/>
              <a:gd name="connsiteX16" fmla="*/ 8172 w 9995"/>
              <a:gd name="connsiteY16" fmla="*/ 8935 h 10000"/>
              <a:gd name="connsiteX17" fmla="*/ 9995 w 9995"/>
              <a:gd name="connsiteY17" fmla="*/ 8916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15"/>
              <a:gd name="connsiteY0" fmla="*/ 7857 h 10000"/>
              <a:gd name="connsiteX1" fmla="*/ 726 w 10015"/>
              <a:gd name="connsiteY1" fmla="*/ 7855 h 10000"/>
              <a:gd name="connsiteX2" fmla="*/ 787 w 10015"/>
              <a:gd name="connsiteY2" fmla="*/ 7533 h 10000"/>
              <a:gd name="connsiteX3" fmla="*/ 787 w 10015"/>
              <a:gd name="connsiteY3" fmla="*/ 1796 h 10000"/>
              <a:gd name="connsiteX4" fmla="*/ 855 w 10015"/>
              <a:gd name="connsiteY4" fmla="*/ 1461 h 10000"/>
              <a:gd name="connsiteX5" fmla="*/ 4013 w 10015"/>
              <a:gd name="connsiteY5" fmla="*/ 1461 h 10000"/>
              <a:gd name="connsiteX6" fmla="*/ 4081 w 10015"/>
              <a:gd name="connsiteY6" fmla="*/ 1796 h 10000"/>
              <a:gd name="connsiteX7" fmla="*/ 4081 w 10015"/>
              <a:gd name="connsiteY7" fmla="*/ 9665 h 10000"/>
              <a:gd name="connsiteX8" fmla="*/ 4152 w 10015"/>
              <a:gd name="connsiteY8" fmla="*/ 10000 h 10000"/>
              <a:gd name="connsiteX9" fmla="*/ 6331 w 10015"/>
              <a:gd name="connsiteY9" fmla="*/ 10000 h 10000"/>
              <a:gd name="connsiteX10" fmla="*/ 6400 w 10015"/>
              <a:gd name="connsiteY10" fmla="*/ 9665 h 10000"/>
              <a:gd name="connsiteX11" fmla="*/ 6400 w 10015"/>
              <a:gd name="connsiteY11" fmla="*/ 335 h 10000"/>
              <a:gd name="connsiteX12" fmla="*/ 6470 w 10015"/>
              <a:gd name="connsiteY12" fmla="*/ 0 h 10000"/>
              <a:gd name="connsiteX13" fmla="*/ 8033 w 10015"/>
              <a:gd name="connsiteY13" fmla="*/ 0 h 10000"/>
              <a:gd name="connsiteX14" fmla="*/ 8106 w 10015"/>
              <a:gd name="connsiteY14" fmla="*/ 335 h 10000"/>
              <a:gd name="connsiteX15" fmla="*/ 8106 w 10015"/>
              <a:gd name="connsiteY15" fmla="*/ 8575 h 10000"/>
              <a:gd name="connsiteX16" fmla="*/ 8176 w 10015"/>
              <a:gd name="connsiteY16" fmla="*/ 8935 h 10000"/>
              <a:gd name="connsiteX17" fmla="*/ 10015 w 10015"/>
              <a:gd name="connsiteY17" fmla="*/ 89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015" h="10000">
                <a:moveTo>
                  <a:pt x="0" y="7857"/>
                </a:moveTo>
                <a:cubicBezTo>
                  <a:pt x="34" y="7853"/>
                  <a:pt x="360" y="7855"/>
                  <a:pt x="726" y="7855"/>
                </a:cubicBezTo>
                <a:cubicBezTo>
                  <a:pt x="766" y="7855"/>
                  <a:pt x="787" y="7713"/>
                  <a:pt x="787" y="7533"/>
                </a:cubicBezTo>
                <a:lnTo>
                  <a:pt x="787" y="1796"/>
                </a:lnTo>
                <a:cubicBezTo>
                  <a:pt x="787" y="1605"/>
                  <a:pt x="815" y="1461"/>
                  <a:pt x="855" y="1461"/>
                </a:cubicBezTo>
                <a:lnTo>
                  <a:pt x="4013" y="1461"/>
                </a:lnTo>
                <a:cubicBezTo>
                  <a:pt x="4049" y="1461"/>
                  <a:pt x="4081" y="1605"/>
                  <a:pt x="4081" y="1796"/>
                </a:cubicBezTo>
                <a:lnTo>
                  <a:pt x="4081" y="9665"/>
                </a:lnTo>
                <a:cubicBezTo>
                  <a:pt x="4081" y="9844"/>
                  <a:pt x="4112" y="10000"/>
                  <a:pt x="4152" y="10000"/>
                </a:cubicBezTo>
                <a:lnTo>
                  <a:pt x="6331" y="10000"/>
                </a:lnTo>
                <a:cubicBezTo>
                  <a:pt x="6371" y="10000"/>
                  <a:pt x="6400" y="9844"/>
                  <a:pt x="6400" y="9665"/>
                </a:cubicBezTo>
                <a:lnTo>
                  <a:pt x="6400" y="335"/>
                </a:lnTo>
                <a:cubicBezTo>
                  <a:pt x="6400" y="156"/>
                  <a:pt x="6432" y="0"/>
                  <a:pt x="6470" y="0"/>
                </a:cubicBezTo>
                <a:lnTo>
                  <a:pt x="8033" y="0"/>
                </a:lnTo>
                <a:cubicBezTo>
                  <a:pt x="8075" y="0"/>
                  <a:pt x="8106" y="156"/>
                  <a:pt x="8106" y="335"/>
                </a:cubicBezTo>
                <a:lnTo>
                  <a:pt x="8106" y="8575"/>
                </a:lnTo>
                <a:cubicBezTo>
                  <a:pt x="8106" y="8754"/>
                  <a:pt x="8138" y="8935"/>
                  <a:pt x="8176" y="8935"/>
                </a:cubicBezTo>
                <a:cubicBezTo>
                  <a:pt x="8276" y="8937"/>
                  <a:pt x="9405" y="8939"/>
                  <a:pt x="10015" y="8941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294" tIns="45646" rIns="91294" bIns="456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/>
        </p:nvSpPr>
        <p:spPr bwMode="gray">
          <a:xfrm>
            <a:off x="16" y="4482313"/>
            <a:ext cx="9143997" cy="1084634"/>
          </a:xfrm>
          <a:custGeom>
            <a:avLst/>
            <a:gdLst>
              <a:gd name="T0" fmla="*/ 0 w 8479"/>
              <a:gd name="T1" fmla="*/ 130 h 583"/>
              <a:gd name="T2" fmla="*/ 419 w 8479"/>
              <a:gd name="T3" fmla="*/ 130 h 583"/>
              <a:gd name="T4" fmla="*/ 447 w 8479"/>
              <a:gd name="T5" fmla="*/ 158 h 583"/>
              <a:gd name="T6" fmla="*/ 447 w 8479"/>
              <a:gd name="T7" fmla="*/ 458 h 583"/>
              <a:gd name="T8" fmla="*/ 475 w 8479"/>
              <a:gd name="T9" fmla="*/ 486 h 583"/>
              <a:gd name="T10" fmla="*/ 1724 w 8479"/>
              <a:gd name="T11" fmla="*/ 486 h 583"/>
              <a:gd name="T12" fmla="*/ 1752 w 8479"/>
              <a:gd name="T13" fmla="*/ 458 h 583"/>
              <a:gd name="T14" fmla="*/ 1752 w 8479"/>
              <a:gd name="T15" fmla="*/ 36 h 583"/>
              <a:gd name="T16" fmla="*/ 1780 w 8479"/>
              <a:gd name="T17" fmla="*/ 8 h 583"/>
              <a:gd name="T18" fmla="*/ 2675 w 8479"/>
              <a:gd name="T19" fmla="*/ 8 h 583"/>
              <a:gd name="T20" fmla="*/ 2703 w 8479"/>
              <a:gd name="T21" fmla="*/ 36 h 583"/>
              <a:gd name="T22" fmla="*/ 2703 w 8479"/>
              <a:gd name="T23" fmla="*/ 458 h 583"/>
              <a:gd name="T24" fmla="*/ 2731 w 8479"/>
              <a:gd name="T25" fmla="*/ 486 h 583"/>
              <a:gd name="T26" fmla="*/ 4228 w 8479"/>
              <a:gd name="T27" fmla="*/ 486 h 583"/>
              <a:gd name="T28" fmla="*/ 4256 w 8479"/>
              <a:gd name="T29" fmla="*/ 458 h 583"/>
              <a:gd name="T30" fmla="*/ 4256 w 8479"/>
              <a:gd name="T31" fmla="*/ 214 h 583"/>
              <a:gd name="T32" fmla="*/ 4284 w 8479"/>
              <a:gd name="T33" fmla="*/ 186 h 583"/>
              <a:gd name="T34" fmla="*/ 5867 w 8479"/>
              <a:gd name="T35" fmla="*/ 186 h 583"/>
              <a:gd name="T36" fmla="*/ 5895 w 8479"/>
              <a:gd name="T37" fmla="*/ 214 h 583"/>
              <a:gd name="T38" fmla="*/ 5895 w 8479"/>
              <a:gd name="T39" fmla="*/ 309 h 583"/>
              <a:gd name="T40" fmla="*/ 5923 w 8479"/>
              <a:gd name="T41" fmla="*/ 337 h 583"/>
              <a:gd name="T42" fmla="*/ 6495 w 8479"/>
              <a:gd name="T43" fmla="*/ 337 h 583"/>
              <a:gd name="T44" fmla="*/ 6523 w 8479"/>
              <a:gd name="T45" fmla="*/ 309 h 583"/>
              <a:gd name="T46" fmla="*/ 6523 w 8479"/>
              <a:gd name="T47" fmla="*/ 28 h 583"/>
              <a:gd name="T48" fmla="*/ 6551 w 8479"/>
              <a:gd name="T49" fmla="*/ 0 h 583"/>
              <a:gd name="T50" fmla="*/ 7543 w 8479"/>
              <a:gd name="T51" fmla="*/ 0 h 583"/>
              <a:gd name="T52" fmla="*/ 7571 w 8479"/>
              <a:gd name="T53" fmla="*/ 28 h 583"/>
              <a:gd name="T54" fmla="*/ 7571 w 8479"/>
              <a:gd name="T55" fmla="*/ 555 h 583"/>
              <a:gd name="T56" fmla="*/ 7599 w 8479"/>
              <a:gd name="T57" fmla="*/ 583 h 583"/>
              <a:gd name="T58" fmla="*/ 8479 w 8479"/>
              <a:gd name="T59" fmla="*/ 583 h 583"/>
              <a:gd name="connsiteX0" fmla="*/ 0 w 9506"/>
              <a:gd name="connsiteY0" fmla="*/ 2230 h 10000"/>
              <a:gd name="connsiteX1" fmla="*/ 33 w 9506"/>
              <a:gd name="connsiteY1" fmla="*/ 2710 h 10000"/>
              <a:gd name="connsiteX2" fmla="*/ 33 w 9506"/>
              <a:gd name="connsiteY2" fmla="*/ 7856 h 10000"/>
              <a:gd name="connsiteX3" fmla="*/ 66 w 9506"/>
              <a:gd name="connsiteY3" fmla="*/ 8336 h 10000"/>
              <a:gd name="connsiteX4" fmla="*/ 1539 w 9506"/>
              <a:gd name="connsiteY4" fmla="*/ 8336 h 10000"/>
              <a:gd name="connsiteX5" fmla="*/ 1572 w 9506"/>
              <a:gd name="connsiteY5" fmla="*/ 7856 h 10000"/>
              <a:gd name="connsiteX6" fmla="*/ 1572 w 9506"/>
              <a:gd name="connsiteY6" fmla="*/ 617 h 10000"/>
              <a:gd name="connsiteX7" fmla="*/ 1605 w 9506"/>
              <a:gd name="connsiteY7" fmla="*/ 137 h 10000"/>
              <a:gd name="connsiteX8" fmla="*/ 2661 w 9506"/>
              <a:gd name="connsiteY8" fmla="*/ 137 h 10000"/>
              <a:gd name="connsiteX9" fmla="*/ 2694 w 9506"/>
              <a:gd name="connsiteY9" fmla="*/ 617 h 10000"/>
              <a:gd name="connsiteX10" fmla="*/ 2694 w 9506"/>
              <a:gd name="connsiteY10" fmla="*/ 7856 h 10000"/>
              <a:gd name="connsiteX11" fmla="*/ 2727 w 9506"/>
              <a:gd name="connsiteY11" fmla="*/ 8336 h 10000"/>
              <a:gd name="connsiteX12" fmla="*/ 4492 w 9506"/>
              <a:gd name="connsiteY12" fmla="*/ 8336 h 10000"/>
              <a:gd name="connsiteX13" fmla="*/ 4525 w 9506"/>
              <a:gd name="connsiteY13" fmla="*/ 7856 h 10000"/>
              <a:gd name="connsiteX14" fmla="*/ 4525 w 9506"/>
              <a:gd name="connsiteY14" fmla="*/ 3671 h 10000"/>
              <a:gd name="connsiteX15" fmla="*/ 4558 w 9506"/>
              <a:gd name="connsiteY15" fmla="*/ 3190 h 10000"/>
              <a:gd name="connsiteX16" fmla="*/ 6425 w 9506"/>
              <a:gd name="connsiteY16" fmla="*/ 3190 h 10000"/>
              <a:gd name="connsiteX17" fmla="*/ 6458 w 9506"/>
              <a:gd name="connsiteY17" fmla="*/ 3671 h 10000"/>
              <a:gd name="connsiteX18" fmla="*/ 6458 w 9506"/>
              <a:gd name="connsiteY18" fmla="*/ 5300 h 10000"/>
              <a:gd name="connsiteX19" fmla="*/ 6491 w 9506"/>
              <a:gd name="connsiteY19" fmla="*/ 5780 h 10000"/>
              <a:gd name="connsiteX20" fmla="*/ 7166 w 9506"/>
              <a:gd name="connsiteY20" fmla="*/ 5780 h 10000"/>
              <a:gd name="connsiteX21" fmla="*/ 7199 w 9506"/>
              <a:gd name="connsiteY21" fmla="*/ 5300 h 10000"/>
              <a:gd name="connsiteX22" fmla="*/ 7199 w 9506"/>
              <a:gd name="connsiteY22" fmla="*/ 480 h 10000"/>
              <a:gd name="connsiteX23" fmla="*/ 7232 w 9506"/>
              <a:gd name="connsiteY23" fmla="*/ 0 h 10000"/>
              <a:gd name="connsiteX24" fmla="*/ 8402 w 9506"/>
              <a:gd name="connsiteY24" fmla="*/ 0 h 10000"/>
              <a:gd name="connsiteX25" fmla="*/ 8435 w 9506"/>
              <a:gd name="connsiteY25" fmla="*/ 480 h 10000"/>
              <a:gd name="connsiteX26" fmla="*/ 8435 w 9506"/>
              <a:gd name="connsiteY26" fmla="*/ 9520 h 10000"/>
              <a:gd name="connsiteX27" fmla="*/ 8468 w 9506"/>
              <a:gd name="connsiteY27" fmla="*/ 10000 h 10000"/>
              <a:gd name="connsiteX28" fmla="*/ 9506 w 9506"/>
              <a:gd name="connsiteY28" fmla="*/ 10000 h 10000"/>
              <a:gd name="connsiteX0" fmla="*/ 0 w 9965"/>
              <a:gd name="connsiteY0" fmla="*/ 2710 h 10000"/>
              <a:gd name="connsiteX1" fmla="*/ 0 w 9965"/>
              <a:gd name="connsiteY1" fmla="*/ 7856 h 10000"/>
              <a:gd name="connsiteX2" fmla="*/ 34 w 9965"/>
              <a:gd name="connsiteY2" fmla="*/ 8336 h 10000"/>
              <a:gd name="connsiteX3" fmla="*/ 1584 w 9965"/>
              <a:gd name="connsiteY3" fmla="*/ 8336 h 10000"/>
              <a:gd name="connsiteX4" fmla="*/ 1619 w 9965"/>
              <a:gd name="connsiteY4" fmla="*/ 7856 h 10000"/>
              <a:gd name="connsiteX5" fmla="*/ 1619 w 9965"/>
              <a:gd name="connsiteY5" fmla="*/ 617 h 10000"/>
              <a:gd name="connsiteX6" fmla="*/ 1653 w 9965"/>
              <a:gd name="connsiteY6" fmla="*/ 137 h 10000"/>
              <a:gd name="connsiteX7" fmla="*/ 2764 w 9965"/>
              <a:gd name="connsiteY7" fmla="*/ 137 h 10000"/>
              <a:gd name="connsiteX8" fmla="*/ 2799 w 9965"/>
              <a:gd name="connsiteY8" fmla="*/ 617 h 10000"/>
              <a:gd name="connsiteX9" fmla="*/ 2799 w 9965"/>
              <a:gd name="connsiteY9" fmla="*/ 7856 h 10000"/>
              <a:gd name="connsiteX10" fmla="*/ 2834 w 9965"/>
              <a:gd name="connsiteY10" fmla="*/ 8336 h 10000"/>
              <a:gd name="connsiteX11" fmla="*/ 4690 w 9965"/>
              <a:gd name="connsiteY11" fmla="*/ 8336 h 10000"/>
              <a:gd name="connsiteX12" fmla="*/ 4725 w 9965"/>
              <a:gd name="connsiteY12" fmla="*/ 7856 h 10000"/>
              <a:gd name="connsiteX13" fmla="*/ 4725 w 9965"/>
              <a:gd name="connsiteY13" fmla="*/ 3671 h 10000"/>
              <a:gd name="connsiteX14" fmla="*/ 4760 w 9965"/>
              <a:gd name="connsiteY14" fmla="*/ 3190 h 10000"/>
              <a:gd name="connsiteX15" fmla="*/ 6724 w 9965"/>
              <a:gd name="connsiteY15" fmla="*/ 3190 h 10000"/>
              <a:gd name="connsiteX16" fmla="*/ 6759 w 9965"/>
              <a:gd name="connsiteY16" fmla="*/ 3671 h 10000"/>
              <a:gd name="connsiteX17" fmla="*/ 6759 w 9965"/>
              <a:gd name="connsiteY17" fmla="*/ 5300 h 10000"/>
              <a:gd name="connsiteX18" fmla="*/ 6793 w 9965"/>
              <a:gd name="connsiteY18" fmla="*/ 5780 h 10000"/>
              <a:gd name="connsiteX19" fmla="*/ 7503 w 9965"/>
              <a:gd name="connsiteY19" fmla="*/ 5780 h 10000"/>
              <a:gd name="connsiteX20" fmla="*/ 7538 w 9965"/>
              <a:gd name="connsiteY20" fmla="*/ 5300 h 10000"/>
              <a:gd name="connsiteX21" fmla="*/ 7538 w 9965"/>
              <a:gd name="connsiteY21" fmla="*/ 480 h 10000"/>
              <a:gd name="connsiteX22" fmla="*/ 7573 w 9965"/>
              <a:gd name="connsiteY22" fmla="*/ 0 h 10000"/>
              <a:gd name="connsiteX23" fmla="*/ 8804 w 9965"/>
              <a:gd name="connsiteY23" fmla="*/ 0 h 10000"/>
              <a:gd name="connsiteX24" fmla="*/ 8838 w 9965"/>
              <a:gd name="connsiteY24" fmla="*/ 480 h 10000"/>
              <a:gd name="connsiteX25" fmla="*/ 8838 w 9965"/>
              <a:gd name="connsiteY25" fmla="*/ 9520 h 10000"/>
              <a:gd name="connsiteX26" fmla="*/ 8873 w 9965"/>
              <a:gd name="connsiteY26" fmla="*/ 10000 h 10000"/>
              <a:gd name="connsiteX27" fmla="*/ 9965 w 9965"/>
              <a:gd name="connsiteY27" fmla="*/ 10000 h 10000"/>
              <a:gd name="connsiteX0" fmla="*/ 0 w 10000"/>
              <a:gd name="connsiteY0" fmla="*/ 7856 h 10000"/>
              <a:gd name="connsiteX1" fmla="*/ 34 w 10000"/>
              <a:gd name="connsiteY1" fmla="*/ 8336 h 10000"/>
              <a:gd name="connsiteX2" fmla="*/ 1590 w 10000"/>
              <a:gd name="connsiteY2" fmla="*/ 8336 h 10000"/>
              <a:gd name="connsiteX3" fmla="*/ 1625 w 10000"/>
              <a:gd name="connsiteY3" fmla="*/ 7856 h 10000"/>
              <a:gd name="connsiteX4" fmla="*/ 1625 w 10000"/>
              <a:gd name="connsiteY4" fmla="*/ 617 h 10000"/>
              <a:gd name="connsiteX5" fmla="*/ 1659 w 10000"/>
              <a:gd name="connsiteY5" fmla="*/ 137 h 10000"/>
              <a:gd name="connsiteX6" fmla="*/ 2774 w 10000"/>
              <a:gd name="connsiteY6" fmla="*/ 137 h 10000"/>
              <a:gd name="connsiteX7" fmla="*/ 2809 w 10000"/>
              <a:gd name="connsiteY7" fmla="*/ 617 h 10000"/>
              <a:gd name="connsiteX8" fmla="*/ 2809 w 10000"/>
              <a:gd name="connsiteY8" fmla="*/ 7856 h 10000"/>
              <a:gd name="connsiteX9" fmla="*/ 2844 w 10000"/>
              <a:gd name="connsiteY9" fmla="*/ 8336 h 10000"/>
              <a:gd name="connsiteX10" fmla="*/ 4706 w 10000"/>
              <a:gd name="connsiteY10" fmla="*/ 8336 h 10000"/>
              <a:gd name="connsiteX11" fmla="*/ 4742 w 10000"/>
              <a:gd name="connsiteY11" fmla="*/ 7856 h 10000"/>
              <a:gd name="connsiteX12" fmla="*/ 4742 w 10000"/>
              <a:gd name="connsiteY12" fmla="*/ 3671 h 10000"/>
              <a:gd name="connsiteX13" fmla="*/ 4777 w 10000"/>
              <a:gd name="connsiteY13" fmla="*/ 3190 h 10000"/>
              <a:gd name="connsiteX14" fmla="*/ 6748 w 10000"/>
              <a:gd name="connsiteY14" fmla="*/ 3190 h 10000"/>
              <a:gd name="connsiteX15" fmla="*/ 6783 w 10000"/>
              <a:gd name="connsiteY15" fmla="*/ 3671 h 10000"/>
              <a:gd name="connsiteX16" fmla="*/ 6783 w 10000"/>
              <a:gd name="connsiteY16" fmla="*/ 5300 h 10000"/>
              <a:gd name="connsiteX17" fmla="*/ 6817 w 10000"/>
              <a:gd name="connsiteY17" fmla="*/ 5780 h 10000"/>
              <a:gd name="connsiteX18" fmla="*/ 7529 w 10000"/>
              <a:gd name="connsiteY18" fmla="*/ 5780 h 10000"/>
              <a:gd name="connsiteX19" fmla="*/ 7564 w 10000"/>
              <a:gd name="connsiteY19" fmla="*/ 5300 h 10000"/>
              <a:gd name="connsiteX20" fmla="*/ 7564 w 10000"/>
              <a:gd name="connsiteY20" fmla="*/ 480 h 10000"/>
              <a:gd name="connsiteX21" fmla="*/ 7600 w 10000"/>
              <a:gd name="connsiteY21" fmla="*/ 0 h 10000"/>
              <a:gd name="connsiteX22" fmla="*/ 8835 w 10000"/>
              <a:gd name="connsiteY22" fmla="*/ 0 h 10000"/>
              <a:gd name="connsiteX23" fmla="*/ 8869 w 10000"/>
              <a:gd name="connsiteY23" fmla="*/ 480 h 10000"/>
              <a:gd name="connsiteX24" fmla="*/ 8869 w 10000"/>
              <a:gd name="connsiteY24" fmla="*/ 9520 h 10000"/>
              <a:gd name="connsiteX25" fmla="*/ 8904 w 10000"/>
              <a:gd name="connsiteY25" fmla="*/ 10000 h 10000"/>
              <a:gd name="connsiteX26" fmla="*/ 10000 w 10000"/>
              <a:gd name="connsiteY26" fmla="*/ 10000 h 10000"/>
              <a:gd name="connsiteX0" fmla="*/ 0 w 9966"/>
              <a:gd name="connsiteY0" fmla="*/ 8336 h 10000"/>
              <a:gd name="connsiteX1" fmla="*/ 1556 w 9966"/>
              <a:gd name="connsiteY1" fmla="*/ 8336 h 10000"/>
              <a:gd name="connsiteX2" fmla="*/ 1591 w 9966"/>
              <a:gd name="connsiteY2" fmla="*/ 7856 h 10000"/>
              <a:gd name="connsiteX3" fmla="*/ 1591 w 9966"/>
              <a:gd name="connsiteY3" fmla="*/ 617 h 10000"/>
              <a:gd name="connsiteX4" fmla="*/ 1625 w 9966"/>
              <a:gd name="connsiteY4" fmla="*/ 137 h 10000"/>
              <a:gd name="connsiteX5" fmla="*/ 2740 w 9966"/>
              <a:gd name="connsiteY5" fmla="*/ 137 h 10000"/>
              <a:gd name="connsiteX6" fmla="*/ 2775 w 9966"/>
              <a:gd name="connsiteY6" fmla="*/ 617 h 10000"/>
              <a:gd name="connsiteX7" fmla="*/ 2775 w 9966"/>
              <a:gd name="connsiteY7" fmla="*/ 7856 h 10000"/>
              <a:gd name="connsiteX8" fmla="*/ 2810 w 9966"/>
              <a:gd name="connsiteY8" fmla="*/ 8336 h 10000"/>
              <a:gd name="connsiteX9" fmla="*/ 4672 w 9966"/>
              <a:gd name="connsiteY9" fmla="*/ 8336 h 10000"/>
              <a:gd name="connsiteX10" fmla="*/ 4708 w 9966"/>
              <a:gd name="connsiteY10" fmla="*/ 7856 h 10000"/>
              <a:gd name="connsiteX11" fmla="*/ 4708 w 9966"/>
              <a:gd name="connsiteY11" fmla="*/ 3671 h 10000"/>
              <a:gd name="connsiteX12" fmla="*/ 4743 w 9966"/>
              <a:gd name="connsiteY12" fmla="*/ 3190 h 10000"/>
              <a:gd name="connsiteX13" fmla="*/ 6714 w 9966"/>
              <a:gd name="connsiteY13" fmla="*/ 3190 h 10000"/>
              <a:gd name="connsiteX14" fmla="*/ 6749 w 9966"/>
              <a:gd name="connsiteY14" fmla="*/ 3671 h 10000"/>
              <a:gd name="connsiteX15" fmla="*/ 6749 w 9966"/>
              <a:gd name="connsiteY15" fmla="*/ 5300 h 10000"/>
              <a:gd name="connsiteX16" fmla="*/ 6783 w 9966"/>
              <a:gd name="connsiteY16" fmla="*/ 5780 h 10000"/>
              <a:gd name="connsiteX17" fmla="*/ 7495 w 9966"/>
              <a:gd name="connsiteY17" fmla="*/ 5780 h 10000"/>
              <a:gd name="connsiteX18" fmla="*/ 7530 w 9966"/>
              <a:gd name="connsiteY18" fmla="*/ 5300 h 10000"/>
              <a:gd name="connsiteX19" fmla="*/ 7530 w 9966"/>
              <a:gd name="connsiteY19" fmla="*/ 480 h 10000"/>
              <a:gd name="connsiteX20" fmla="*/ 7566 w 9966"/>
              <a:gd name="connsiteY20" fmla="*/ 0 h 10000"/>
              <a:gd name="connsiteX21" fmla="*/ 8801 w 9966"/>
              <a:gd name="connsiteY21" fmla="*/ 0 h 10000"/>
              <a:gd name="connsiteX22" fmla="*/ 8835 w 9966"/>
              <a:gd name="connsiteY22" fmla="*/ 480 h 10000"/>
              <a:gd name="connsiteX23" fmla="*/ 8835 w 9966"/>
              <a:gd name="connsiteY23" fmla="*/ 9520 h 10000"/>
              <a:gd name="connsiteX24" fmla="*/ 8870 w 9966"/>
              <a:gd name="connsiteY24" fmla="*/ 10000 h 10000"/>
              <a:gd name="connsiteX25" fmla="*/ 9966 w 9966"/>
              <a:gd name="connsiteY25" fmla="*/ 10000 h 10000"/>
              <a:gd name="connsiteX0" fmla="*/ 0 w 8439"/>
              <a:gd name="connsiteY0" fmla="*/ 8336 h 10000"/>
              <a:gd name="connsiteX1" fmla="*/ 35 w 8439"/>
              <a:gd name="connsiteY1" fmla="*/ 7856 h 10000"/>
              <a:gd name="connsiteX2" fmla="*/ 35 w 8439"/>
              <a:gd name="connsiteY2" fmla="*/ 617 h 10000"/>
              <a:gd name="connsiteX3" fmla="*/ 70 w 8439"/>
              <a:gd name="connsiteY3" fmla="*/ 137 h 10000"/>
              <a:gd name="connsiteX4" fmla="*/ 1188 w 8439"/>
              <a:gd name="connsiteY4" fmla="*/ 137 h 10000"/>
              <a:gd name="connsiteX5" fmla="*/ 1223 w 8439"/>
              <a:gd name="connsiteY5" fmla="*/ 617 h 10000"/>
              <a:gd name="connsiteX6" fmla="*/ 1223 w 8439"/>
              <a:gd name="connsiteY6" fmla="*/ 7856 h 10000"/>
              <a:gd name="connsiteX7" fmla="*/ 1259 w 8439"/>
              <a:gd name="connsiteY7" fmla="*/ 8336 h 10000"/>
              <a:gd name="connsiteX8" fmla="*/ 3127 w 8439"/>
              <a:gd name="connsiteY8" fmla="*/ 8336 h 10000"/>
              <a:gd name="connsiteX9" fmla="*/ 3163 w 8439"/>
              <a:gd name="connsiteY9" fmla="*/ 7856 h 10000"/>
              <a:gd name="connsiteX10" fmla="*/ 3163 w 8439"/>
              <a:gd name="connsiteY10" fmla="*/ 3671 h 10000"/>
              <a:gd name="connsiteX11" fmla="*/ 3198 w 8439"/>
              <a:gd name="connsiteY11" fmla="*/ 3190 h 10000"/>
              <a:gd name="connsiteX12" fmla="*/ 5176 w 8439"/>
              <a:gd name="connsiteY12" fmla="*/ 3190 h 10000"/>
              <a:gd name="connsiteX13" fmla="*/ 5211 w 8439"/>
              <a:gd name="connsiteY13" fmla="*/ 3671 h 10000"/>
              <a:gd name="connsiteX14" fmla="*/ 5211 w 8439"/>
              <a:gd name="connsiteY14" fmla="*/ 5300 h 10000"/>
              <a:gd name="connsiteX15" fmla="*/ 5245 w 8439"/>
              <a:gd name="connsiteY15" fmla="*/ 5780 h 10000"/>
              <a:gd name="connsiteX16" fmla="*/ 5960 w 8439"/>
              <a:gd name="connsiteY16" fmla="*/ 5780 h 10000"/>
              <a:gd name="connsiteX17" fmla="*/ 5995 w 8439"/>
              <a:gd name="connsiteY17" fmla="*/ 5300 h 10000"/>
              <a:gd name="connsiteX18" fmla="*/ 5995 w 8439"/>
              <a:gd name="connsiteY18" fmla="*/ 480 h 10000"/>
              <a:gd name="connsiteX19" fmla="*/ 6031 w 8439"/>
              <a:gd name="connsiteY19" fmla="*/ 0 h 10000"/>
              <a:gd name="connsiteX20" fmla="*/ 7270 w 8439"/>
              <a:gd name="connsiteY20" fmla="*/ 0 h 10000"/>
              <a:gd name="connsiteX21" fmla="*/ 7304 w 8439"/>
              <a:gd name="connsiteY21" fmla="*/ 480 h 10000"/>
              <a:gd name="connsiteX22" fmla="*/ 7304 w 8439"/>
              <a:gd name="connsiteY22" fmla="*/ 9520 h 10000"/>
              <a:gd name="connsiteX23" fmla="*/ 7339 w 8439"/>
              <a:gd name="connsiteY23" fmla="*/ 10000 h 10000"/>
              <a:gd name="connsiteX24" fmla="*/ 8439 w 8439"/>
              <a:gd name="connsiteY24" fmla="*/ 10000 h 10000"/>
              <a:gd name="connsiteX0" fmla="*/ 0 w 9959"/>
              <a:gd name="connsiteY0" fmla="*/ 7856 h 10000"/>
              <a:gd name="connsiteX1" fmla="*/ 0 w 9959"/>
              <a:gd name="connsiteY1" fmla="*/ 617 h 10000"/>
              <a:gd name="connsiteX2" fmla="*/ 42 w 9959"/>
              <a:gd name="connsiteY2" fmla="*/ 137 h 10000"/>
              <a:gd name="connsiteX3" fmla="*/ 1367 w 9959"/>
              <a:gd name="connsiteY3" fmla="*/ 137 h 10000"/>
              <a:gd name="connsiteX4" fmla="*/ 1408 w 9959"/>
              <a:gd name="connsiteY4" fmla="*/ 617 h 10000"/>
              <a:gd name="connsiteX5" fmla="*/ 1408 w 9959"/>
              <a:gd name="connsiteY5" fmla="*/ 7856 h 10000"/>
              <a:gd name="connsiteX6" fmla="*/ 1451 w 9959"/>
              <a:gd name="connsiteY6" fmla="*/ 8336 h 10000"/>
              <a:gd name="connsiteX7" fmla="*/ 3664 w 9959"/>
              <a:gd name="connsiteY7" fmla="*/ 8336 h 10000"/>
              <a:gd name="connsiteX8" fmla="*/ 3707 w 9959"/>
              <a:gd name="connsiteY8" fmla="*/ 7856 h 10000"/>
              <a:gd name="connsiteX9" fmla="*/ 3707 w 9959"/>
              <a:gd name="connsiteY9" fmla="*/ 3671 h 10000"/>
              <a:gd name="connsiteX10" fmla="*/ 3749 w 9959"/>
              <a:gd name="connsiteY10" fmla="*/ 3190 h 10000"/>
              <a:gd name="connsiteX11" fmla="*/ 6092 w 9959"/>
              <a:gd name="connsiteY11" fmla="*/ 3190 h 10000"/>
              <a:gd name="connsiteX12" fmla="*/ 6134 w 9959"/>
              <a:gd name="connsiteY12" fmla="*/ 3671 h 10000"/>
              <a:gd name="connsiteX13" fmla="*/ 6134 w 9959"/>
              <a:gd name="connsiteY13" fmla="*/ 5300 h 10000"/>
              <a:gd name="connsiteX14" fmla="*/ 6174 w 9959"/>
              <a:gd name="connsiteY14" fmla="*/ 5780 h 10000"/>
              <a:gd name="connsiteX15" fmla="*/ 7021 w 9959"/>
              <a:gd name="connsiteY15" fmla="*/ 5780 h 10000"/>
              <a:gd name="connsiteX16" fmla="*/ 7063 w 9959"/>
              <a:gd name="connsiteY16" fmla="*/ 5300 h 10000"/>
              <a:gd name="connsiteX17" fmla="*/ 7063 w 9959"/>
              <a:gd name="connsiteY17" fmla="*/ 480 h 10000"/>
              <a:gd name="connsiteX18" fmla="*/ 7106 w 9959"/>
              <a:gd name="connsiteY18" fmla="*/ 0 h 10000"/>
              <a:gd name="connsiteX19" fmla="*/ 8574 w 9959"/>
              <a:gd name="connsiteY19" fmla="*/ 0 h 10000"/>
              <a:gd name="connsiteX20" fmla="*/ 8614 w 9959"/>
              <a:gd name="connsiteY20" fmla="*/ 480 h 10000"/>
              <a:gd name="connsiteX21" fmla="*/ 8614 w 9959"/>
              <a:gd name="connsiteY21" fmla="*/ 9520 h 10000"/>
              <a:gd name="connsiteX22" fmla="*/ 8656 w 9959"/>
              <a:gd name="connsiteY22" fmla="*/ 10000 h 10000"/>
              <a:gd name="connsiteX23" fmla="*/ 9959 w 9959"/>
              <a:gd name="connsiteY23" fmla="*/ 10000 h 10000"/>
              <a:gd name="connsiteX0" fmla="*/ 0 w 10000"/>
              <a:gd name="connsiteY0" fmla="*/ 617 h 10000"/>
              <a:gd name="connsiteX1" fmla="*/ 42 w 10000"/>
              <a:gd name="connsiteY1" fmla="*/ 137 h 10000"/>
              <a:gd name="connsiteX2" fmla="*/ 1373 w 10000"/>
              <a:gd name="connsiteY2" fmla="*/ 137 h 10000"/>
              <a:gd name="connsiteX3" fmla="*/ 1414 w 10000"/>
              <a:gd name="connsiteY3" fmla="*/ 617 h 10000"/>
              <a:gd name="connsiteX4" fmla="*/ 1414 w 10000"/>
              <a:gd name="connsiteY4" fmla="*/ 7856 h 10000"/>
              <a:gd name="connsiteX5" fmla="*/ 1457 w 10000"/>
              <a:gd name="connsiteY5" fmla="*/ 8336 h 10000"/>
              <a:gd name="connsiteX6" fmla="*/ 3679 w 10000"/>
              <a:gd name="connsiteY6" fmla="*/ 8336 h 10000"/>
              <a:gd name="connsiteX7" fmla="*/ 3722 w 10000"/>
              <a:gd name="connsiteY7" fmla="*/ 7856 h 10000"/>
              <a:gd name="connsiteX8" fmla="*/ 3722 w 10000"/>
              <a:gd name="connsiteY8" fmla="*/ 3671 h 10000"/>
              <a:gd name="connsiteX9" fmla="*/ 3764 w 10000"/>
              <a:gd name="connsiteY9" fmla="*/ 3190 h 10000"/>
              <a:gd name="connsiteX10" fmla="*/ 6117 w 10000"/>
              <a:gd name="connsiteY10" fmla="*/ 3190 h 10000"/>
              <a:gd name="connsiteX11" fmla="*/ 6159 w 10000"/>
              <a:gd name="connsiteY11" fmla="*/ 3671 h 10000"/>
              <a:gd name="connsiteX12" fmla="*/ 6159 w 10000"/>
              <a:gd name="connsiteY12" fmla="*/ 5300 h 10000"/>
              <a:gd name="connsiteX13" fmla="*/ 6199 w 10000"/>
              <a:gd name="connsiteY13" fmla="*/ 5780 h 10000"/>
              <a:gd name="connsiteX14" fmla="*/ 7050 w 10000"/>
              <a:gd name="connsiteY14" fmla="*/ 5780 h 10000"/>
              <a:gd name="connsiteX15" fmla="*/ 7092 w 10000"/>
              <a:gd name="connsiteY15" fmla="*/ 5300 h 10000"/>
              <a:gd name="connsiteX16" fmla="*/ 7092 w 10000"/>
              <a:gd name="connsiteY16" fmla="*/ 480 h 10000"/>
              <a:gd name="connsiteX17" fmla="*/ 7135 w 10000"/>
              <a:gd name="connsiteY17" fmla="*/ 0 h 10000"/>
              <a:gd name="connsiteX18" fmla="*/ 8609 w 10000"/>
              <a:gd name="connsiteY18" fmla="*/ 0 h 10000"/>
              <a:gd name="connsiteX19" fmla="*/ 8649 w 10000"/>
              <a:gd name="connsiteY19" fmla="*/ 480 h 10000"/>
              <a:gd name="connsiteX20" fmla="*/ 8649 w 10000"/>
              <a:gd name="connsiteY20" fmla="*/ 9520 h 10000"/>
              <a:gd name="connsiteX21" fmla="*/ 8692 w 10000"/>
              <a:gd name="connsiteY21" fmla="*/ 10000 h 10000"/>
              <a:gd name="connsiteX22" fmla="*/ 10000 w 10000"/>
              <a:gd name="connsiteY22" fmla="*/ 10000 h 10000"/>
              <a:gd name="connsiteX0" fmla="*/ 0 w 8692"/>
              <a:gd name="connsiteY0" fmla="*/ 617 h 10000"/>
              <a:gd name="connsiteX1" fmla="*/ 42 w 8692"/>
              <a:gd name="connsiteY1" fmla="*/ 137 h 10000"/>
              <a:gd name="connsiteX2" fmla="*/ 1373 w 8692"/>
              <a:gd name="connsiteY2" fmla="*/ 137 h 10000"/>
              <a:gd name="connsiteX3" fmla="*/ 1414 w 8692"/>
              <a:gd name="connsiteY3" fmla="*/ 617 h 10000"/>
              <a:gd name="connsiteX4" fmla="*/ 1414 w 8692"/>
              <a:gd name="connsiteY4" fmla="*/ 7856 h 10000"/>
              <a:gd name="connsiteX5" fmla="*/ 1457 w 8692"/>
              <a:gd name="connsiteY5" fmla="*/ 8336 h 10000"/>
              <a:gd name="connsiteX6" fmla="*/ 3679 w 8692"/>
              <a:gd name="connsiteY6" fmla="*/ 8336 h 10000"/>
              <a:gd name="connsiteX7" fmla="*/ 3722 w 8692"/>
              <a:gd name="connsiteY7" fmla="*/ 7856 h 10000"/>
              <a:gd name="connsiteX8" fmla="*/ 3722 w 8692"/>
              <a:gd name="connsiteY8" fmla="*/ 3671 h 10000"/>
              <a:gd name="connsiteX9" fmla="*/ 3764 w 8692"/>
              <a:gd name="connsiteY9" fmla="*/ 3190 h 10000"/>
              <a:gd name="connsiteX10" fmla="*/ 6117 w 8692"/>
              <a:gd name="connsiteY10" fmla="*/ 3190 h 10000"/>
              <a:gd name="connsiteX11" fmla="*/ 6159 w 8692"/>
              <a:gd name="connsiteY11" fmla="*/ 3671 h 10000"/>
              <a:gd name="connsiteX12" fmla="*/ 6159 w 8692"/>
              <a:gd name="connsiteY12" fmla="*/ 5300 h 10000"/>
              <a:gd name="connsiteX13" fmla="*/ 6199 w 8692"/>
              <a:gd name="connsiteY13" fmla="*/ 5780 h 10000"/>
              <a:gd name="connsiteX14" fmla="*/ 7050 w 8692"/>
              <a:gd name="connsiteY14" fmla="*/ 5780 h 10000"/>
              <a:gd name="connsiteX15" fmla="*/ 7092 w 8692"/>
              <a:gd name="connsiteY15" fmla="*/ 5300 h 10000"/>
              <a:gd name="connsiteX16" fmla="*/ 7092 w 8692"/>
              <a:gd name="connsiteY16" fmla="*/ 480 h 10000"/>
              <a:gd name="connsiteX17" fmla="*/ 7135 w 8692"/>
              <a:gd name="connsiteY17" fmla="*/ 0 h 10000"/>
              <a:gd name="connsiteX18" fmla="*/ 8609 w 8692"/>
              <a:gd name="connsiteY18" fmla="*/ 0 h 10000"/>
              <a:gd name="connsiteX19" fmla="*/ 8649 w 8692"/>
              <a:gd name="connsiteY19" fmla="*/ 480 h 10000"/>
              <a:gd name="connsiteX20" fmla="*/ 8649 w 8692"/>
              <a:gd name="connsiteY20" fmla="*/ 9520 h 10000"/>
              <a:gd name="connsiteX21" fmla="*/ 8692 w 8692"/>
              <a:gd name="connsiteY21" fmla="*/ 10000 h 10000"/>
              <a:gd name="connsiteX0" fmla="*/ 0 w 9951"/>
              <a:gd name="connsiteY0" fmla="*/ 617 h 9520"/>
              <a:gd name="connsiteX1" fmla="*/ 48 w 9951"/>
              <a:gd name="connsiteY1" fmla="*/ 137 h 9520"/>
              <a:gd name="connsiteX2" fmla="*/ 1580 w 9951"/>
              <a:gd name="connsiteY2" fmla="*/ 137 h 9520"/>
              <a:gd name="connsiteX3" fmla="*/ 1627 w 9951"/>
              <a:gd name="connsiteY3" fmla="*/ 617 h 9520"/>
              <a:gd name="connsiteX4" fmla="*/ 1627 w 9951"/>
              <a:gd name="connsiteY4" fmla="*/ 7856 h 9520"/>
              <a:gd name="connsiteX5" fmla="*/ 1676 w 9951"/>
              <a:gd name="connsiteY5" fmla="*/ 8336 h 9520"/>
              <a:gd name="connsiteX6" fmla="*/ 4233 w 9951"/>
              <a:gd name="connsiteY6" fmla="*/ 8336 h 9520"/>
              <a:gd name="connsiteX7" fmla="*/ 4282 w 9951"/>
              <a:gd name="connsiteY7" fmla="*/ 7856 h 9520"/>
              <a:gd name="connsiteX8" fmla="*/ 4282 w 9951"/>
              <a:gd name="connsiteY8" fmla="*/ 3671 h 9520"/>
              <a:gd name="connsiteX9" fmla="*/ 4330 w 9951"/>
              <a:gd name="connsiteY9" fmla="*/ 3190 h 9520"/>
              <a:gd name="connsiteX10" fmla="*/ 7038 w 9951"/>
              <a:gd name="connsiteY10" fmla="*/ 3190 h 9520"/>
              <a:gd name="connsiteX11" fmla="*/ 7086 w 9951"/>
              <a:gd name="connsiteY11" fmla="*/ 3671 h 9520"/>
              <a:gd name="connsiteX12" fmla="*/ 7086 w 9951"/>
              <a:gd name="connsiteY12" fmla="*/ 5300 h 9520"/>
              <a:gd name="connsiteX13" fmla="*/ 7132 w 9951"/>
              <a:gd name="connsiteY13" fmla="*/ 5780 h 9520"/>
              <a:gd name="connsiteX14" fmla="*/ 8111 w 9951"/>
              <a:gd name="connsiteY14" fmla="*/ 5780 h 9520"/>
              <a:gd name="connsiteX15" fmla="*/ 8159 w 9951"/>
              <a:gd name="connsiteY15" fmla="*/ 5300 h 9520"/>
              <a:gd name="connsiteX16" fmla="*/ 8159 w 9951"/>
              <a:gd name="connsiteY16" fmla="*/ 480 h 9520"/>
              <a:gd name="connsiteX17" fmla="*/ 8209 w 9951"/>
              <a:gd name="connsiteY17" fmla="*/ 0 h 9520"/>
              <a:gd name="connsiteX18" fmla="*/ 9905 w 9951"/>
              <a:gd name="connsiteY18" fmla="*/ 0 h 9520"/>
              <a:gd name="connsiteX19" fmla="*/ 9951 w 9951"/>
              <a:gd name="connsiteY19" fmla="*/ 480 h 9520"/>
              <a:gd name="connsiteX20" fmla="*/ 9951 w 9951"/>
              <a:gd name="connsiteY20" fmla="*/ 9520 h 9520"/>
              <a:gd name="connsiteX0" fmla="*/ 0 w 10000"/>
              <a:gd name="connsiteY0" fmla="*/ 648 h 8756"/>
              <a:gd name="connsiteX1" fmla="*/ 48 w 10000"/>
              <a:gd name="connsiteY1" fmla="*/ 144 h 8756"/>
              <a:gd name="connsiteX2" fmla="*/ 1588 w 10000"/>
              <a:gd name="connsiteY2" fmla="*/ 144 h 8756"/>
              <a:gd name="connsiteX3" fmla="*/ 1635 w 10000"/>
              <a:gd name="connsiteY3" fmla="*/ 648 h 8756"/>
              <a:gd name="connsiteX4" fmla="*/ 1635 w 10000"/>
              <a:gd name="connsiteY4" fmla="*/ 8252 h 8756"/>
              <a:gd name="connsiteX5" fmla="*/ 1684 w 10000"/>
              <a:gd name="connsiteY5" fmla="*/ 8756 h 8756"/>
              <a:gd name="connsiteX6" fmla="*/ 4254 w 10000"/>
              <a:gd name="connsiteY6" fmla="*/ 8756 h 8756"/>
              <a:gd name="connsiteX7" fmla="*/ 4303 w 10000"/>
              <a:gd name="connsiteY7" fmla="*/ 8252 h 8756"/>
              <a:gd name="connsiteX8" fmla="*/ 4303 w 10000"/>
              <a:gd name="connsiteY8" fmla="*/ 3856 h 8756"/>
              <a:gd name="connsiteX9" fmla="*/ 4351 w 10000"/>
              <a:gd name="connsiteY9" fmla="*/ 3351 h 8756"/>
              <a:gd name="connsiteX10" fmla="*/ 7073 w 10000"/>
              <a:gd name="connsiteY10" fmla="*/ 3351 h 8756"/>
              <a:gd name="connsiteX11" fmla="*/ 7121 w 10000"/>
              <a:gd name="connsiteY11" fmla="*/ 3856 h 8756"/>
              <a:gd name="connsiteX12" fmla="*/ 7121 w 10000"/>
              <a:gd name="connsiteY12" fmla="*/ 5567 h 8756"/>
              <a:gd name="connsiteX13" fmla="*/ 7167 w 10000"/>
              <a:gd name="connsiteY13" fmla="*/ 6071 h 8756"/>
              <a:gd name="connsiteX14" fmla="*/ 8151 w 10000"/>
              <a:gd name="connsiteY14" fmla="*/ 6071 h 8756"/>
              <a:gd name="connsiteX15" fmla="*/ 8199 w 10000"/>
              <a:gd name="connsiteY15" fmla="*/ 5567 h 8756"/>
              <a:gd name="connsiteX16" fmla="*/ 8199 w 10000"/>
              <a:gd name="connsiteY16" fmla="*/ 504 h 8756"/>
              <a:gd name="connsiteX17" fmla="*/ 8249 w 10000"/>
              <a:gd name="connsiteY17" fmla="*/ 0 h 8756"/>
              <a:gd name="connsiteX18" fmla="*/ 9954 w 10000"/>
              <a:gd name="connsiteY18" fmla="*/ 0 h 8756"/>
              <a:gd name="connsiteX19" fmla="*/ 10000 w 10000"/>
              <a:gd name="connsiteY19" fmla="*/ 504 h 8756"/>
              <a:gd name="connsiteX0" fmla="*/ 0 w 9954"/>
              <a:gd name="connsiteY0" fmla="*/ 740 h 10000"/>
              <a:gd name="connsiteX1" fmla="*/ 48 w 9954"/>
              <a:gd name="connsiteY1" fmla="*/ 164 h 10000"/>
              <a:gd name="connsiteX2" fmla="*/ 1588 w 9954"/>
              <a:gd name="connsiteY2" fmla="*/ 164 h 10000"/>
              <a:gd name="connsiteX3" fmla="*/ 1635 w 9954"/>
              <a:gd name="connsiteY3" fmla="*/ 740 h 10000"/>
              <a:gd name="connsiteX4" fmla="*/ 1635 w 9954"/>
              <a:gd name="connsiteY4" fmla="*/ 9424 h 10000"/>
              <a:gd name="connsiteX5" fmla="*/ 1684 w 9954"/>
              <a:gd name="connsiteY5" fmla="*/ 10000 h 10000"/>
              <a:gd name="connsiteX6" fmla="*/ 4254 w 9954"/>
              <a:gd name="connsiteY6" fmla="*/ 10000 h 10000"/>
              <a:gd name="connsiteX7" fmla="*/ 4303 w 9954"/>
              <a:gd name="connsiteY7" fmla="*/ 9424 h 10000"/>
              <a:gd name="connsiteX8" fmla="*/ 4303 w 9954"/>
              <a:gd name="connsiteY8" fmla="*/ 4404 h 10000"/>
              <a:gd name="connsiteX9" fmla="*/ 4351 w 9954"/>
              <a:gd name="connsiteY9" fmla="*/ 3827 h 10000"/>
              <a:gd name="connsiteX10" fmla="*/ 7073 w 9954"/>
              <a:gd name="connsiteY10" fmla="*/ 3827 h 10000"/>
              <a:gd name="connsiteX11" fmla="*/ 7121 w 9954"/>
              <a:gd name="connsiteY11" fmla="*/ 4404 h 10000"/>
              <a:gd name="connsiteX12" fmla="*/ 7121 w 9954"/>
              <a:gd name="connsiteY12" fmla="*/ 6358 h 10000"/>
              <a:gd name="connsiteX13" fmla="*/ 7167 w 9954"/>
              <a:gd name="connsiteY13" fmla="*/ 6934 h 10000"/>
              <a:gd name="connsiteX14" fmla="*/ 8151 w 9954"/>
              <a:gd name="connsiteY14" fmla="*/ 6934 h 10000"/>
              <a:gd name="connsiteX15" fmla="*/ 8199 w 9954"/>
              <a:gd name="connsiteY15" fmla="*/ 6358 h 10000"/>
              <a:gd name="connsiteX16" fmla="*/ 8199 w 9954"/>
              <a:gd name="connsiteY16" fmla="*/ 576 h 10000"/>
              <a:gd name="connsiteX17" fmla="*/ 8249 w 9954"/>
              <a:gd name="connsiteY17" fmla="*/ 0 h 10000"/>
              <a:gd name="connsiteX18" fmla="*/ 9954 w 9954"/>
              <a:gd name="connsiteY18" fmla="*/ 0 h 10000"/>
              <a:gd name="connsiteX0" fmla="*/ 0 w 8287"/>
              <a:gd name="connsiteY0" fmla="*/ 740 h 10000"/>
              <a:gd name="connsiteX1" fmla="*/ 48 w 8287"/>
              <a:gd name="connsiteY1" fmla="*/ 164 h 10000"/>
              <a:gd name="connsiteX2" fmla="*/ 1595 w 8287"/>
              <a:gd name="connsiteY2" fmla="*/ 164 h 10000"/>
              <a:gd name="connsiteX3" fmla="*/ 1643 w 8287"/>
              <a:gd name="connsiteY3" fmla="*/ 740 h 10000"/>
              <a:gd name="connsiteX4" fmla="*/ 1643 w 8287"/>
              <a:gd name="connsiteY4" fmla="*/ 9424 h 10000"/>
              <a:gd name="connsiteX5" fmla="*/ 1692 w 8287"/>
              <a:gd name="connsiteY5" fmla="*/ 10000 h 10000"/>
              <a:gd name="connsiteX6" fmla="*/ 4274 w 8287"/>
              <a:gd name="connsiteY6" fmla="*/ 10000 h 10000"/>
              <a:gd name="connsiteX7" fmla="*/ 4323 w 8287"/>
              <a:gd name="connsiteY7" fmla="*/ 9424 h 10000"/>
              <a:gd name="connsiteX8" fmla="*/ 4323 w 8287"/>
              <a:gd name="connsiteY8" fmla="*/ 4404 h 10000"/>
              <a:gd name="connsiteX9" fmla="*/ 4371 w 8287"/>
              <a:gd name="connsiteY9" fmla="*/ 3827 h 10000"/>
              <a:gd name="connsiteX10" fmla="*/ 7106 w 8287"/>
              <a:gd name="connsiteY10" fmla="*/ 3827 h 10000"/>
              <a:gd name="connsiteX11" fmla="*/ 7154 w 8287"/>
              <a:gd name="connsiteY11" fmla="*/ 4404 h 10000"/>
              <a:gd name="connsiteX12" fmla="*/ 7154 w 8287"/>
              <a:gd name="connsiteY12" fmla="*/ 6358 h 10000"/>
              <a:gd name="connsiteX13" fmla="*/ 7200 w 8287"/>
              <a:gd name="connsiteY13" fmla="*/ 6934 h 10000"/>
              <a:gd name="connsiteX14" fmla="*/ 8189 w 8287"/>
              <a:gd name="connsiteY14" fmla="*/ 6934 h 10000"/>
              <a:gd name="connsiteX15" fmla="*/ 8237 w 8287"/>
              <a:gd name="connsiteY15" fmla="*/ 6358 h 10000"/>
              <a:gd name="connsiteX16" fmla="*/ 8237 w 8287"/>
              <a:gd name="connsiteY16" fmla="*/ 576 h 10000"/>
              <a:gd name="connsiteX17" fmla="*/ 8287 w 8287"/>
              <a:gd name="connsiteY17" fmla="*/ 0 h 10000"/>
              <a:gd name="connsiteX0" fmla="*/ 0 w 9940"/>
              <a:gd name="connsiteY0" fmla="*/ 576 h 9836"/>
              <a:gd name="connsiteX1" fmla="*/ 58 w 9940"/>
              <a:gd name="connsiteY1" fmla="*/ 0 h 9836"/>
              <a:gd name="connsiteX2" fmla="*/ 1925 w 9940"/>
              <a:gd name="connsiteY2" fmla="*/ 0 h 9836"/>
              <a:gd name="connsiteX3" fmla="*/ 1983 w 9940"/>
              <a:gd name="connsiteY3" fmla="*/ 576 h 9836"/>
              <a:gd name="connsiteX4" fmla="*/ 1983 w 9940"/>
              <a:gd name="connsiteY4" fmla="*/ 9260 h 9836"/>
              <a:gd name="connsiteX5" fmla="*/ 2042 w 9940"/>
              <a:gd name="connsiteY5" fmla="*/ 9836 h 9836"/>
              <a:gd name="connsiteX6" fmla="*/ 5157 w 9940"/>
              <a:gd name="connsiteY6" fmla="*/ 9836 h 9836"/>
              <a:gd name="connsiteX7" fmla="*/ 5217 w 9940"/>
              <a:gd name="connsiteY7" fmla="*/ 9260 h 9836"/>
              <a:gd name="connsiteX8" fmla="*/ 5217 w 9940"/>
              <a:gd name="connsiteY8" fmla="*/ 4240 h 9836"/>
              <a:gd name="connsiteX9" fmla="*/ 5275 w 9940"/>
              <a:gd name="connsiteY9" fmla="*/ 3663 h 9836"/>
              <a:gd name="connsiteX10" fmla="*/ 8575 w 9940"/>
              <a:gd name="connsiteY10" fmla="*/ 3663 h 9836"/>
              <a:gd name="connsiteX11" fmla="*/ 8633 w 9940"/>
              <a:gd name="connsiteY11" fmla="*/ 4240 h 9836"/>
              <a:gd name="connsiteX12" fmla="*/ 8633 w 9940"/>
              <a:gd name="connsiteY12" fmla="*/ 6194 h 9836"/>
              <a:gd name="connsiteX13" fmla="*/ 8688 w 9940"/>
              <a:gd name="connsiteY13" fmla="*/ 6770 h 9836"/>
              <a:gd name="connsiteX14" fmla="*/ 9882 w 9940"/>
              <a:gd name="connsiteY14" fmla="*/ 6770 h 9836"/>
              <a:gd name="connsiteX15" fmla="*/ 9940 w 9940"/>
              <a:gd name="connsiteY15" fmla="*/ 6194 h 9836"/>
              <a:gd name="connsiteX16" fmla="*/ 9940 w 9940"/>
              <a:gd name="connsiteY16" fmla="*/ 412 h 9836"/>
              <a:gd name="connsiteX0" fmla="*/ 0 w 10000"/>
              <a:gd name="connsiteY0" fmla="*/ 586 h 10000"/>
              <a:gd name="connsiteX1" fmla="*/ 58 w 10000"/>
              <a:gd name="connsiteY1" fmla="*/ 0 h 10000"/>
              <a:gd name="connsiteX2" fmla="*/ 1937 w 10000"/>
              <a:gd name="connsiteY2" fmla="*/ 0 h 10000"/>
              <a:gd name="connsiteX3" fmla="*/ 1995 w 10000"/>
              <a:gd name="connsiteY3" fmla="*/ 586 h 10000"/>
              <a:gd name="connsiteX4" fmla="*/ 1995 w 10000"/>
              <a:gd name="connsiteY4" fmla="*/ 9414 h 10000"/>
              <a:gd name="connsiteX5" fmla="*/ 2054 w 10000"/>
              <a:gd name="connsiteY5" fmla="*/ 10000 h 10000"/>
              <a:gd name="connsiteX6" fmla="*/ 5188 w 10000"/>
              <a:gd name="connsiteY6" fmla="*/ 10000 h 10000"/>
              <a:gd name="connsiteX7" fmla="*/ 5248 w 10000"/>
              <a:gd name="connsiteY7" fmla="*/ 9414 h 10000"/>
              <a:gd name="connsiteX8" fmla="*/ 5248 w 10000"/>
              <a:gd name="connsiteY8" fmla="*/ 4311 h 10000"/>
              <a:gd name="connsiteX9" fmla="*/ 5307 w 10000"/>
              <a:gd name="connsiteY9" fmla="*/ 3724 h 10000"/>
              <a:gd name="connsiteX10" fmla="*/ 8627 w 10000"/>
              <a:gd name="connsiteY10" fmla="*/ 3724 h 10000"/>
              <a:gd name="connsiteX11" fmla="*/ 8685 w 10000"/>
              <a:gd name="connsiteY11" fmla="*/ 4311 h 10000"/>
              <a:gd name="connsiteX12" fmla="*/ 8685 w 10000"/>
              <a:gd name="connsiteY12" fmla="*/ 6297 h 10000"/>
              <a:gd name="connsiteX13" fmla="*/ 8740 w 10000"/>
              <a:gd name="connsiteY13" fmla="*/ 6883 h 10000"/>
              <a:gd name="connsiteX14" fmla="*/ 9942 w 10000"/>
              <a:gd name="connsiteY14" fmla="*/ 6883 h 10000"/>
              <a:gd name="connsiteX15" fmla="*/ 10000 w 10000"/>
              <a:gd name="connsiteY15" fmla="*/ 6297 h 10000"/>
              <a:gd name="connsiteX0" fmla="*/ 0 w 10000"/>
              <a:gd name="connsiteY0" fmla="*/ 586 h 10000"/>
              <a:gd name="connsiteX1" fmla="*/ 1937 w 10000"/>
              <a:gd name="connsiteY1" fmla="*/ 0 h 10000"/>
              <a:gd name="connsiteX2" fmla="*/ 1995 w 10000"/>
              <a:gd name="connsiteY2" fmla="*/ 586 h 10000"/>
              <a:gd name="connsiteX3" fmla="*/ 1995 w 10000"/>
              <a:gd name="connsiteY3" fmla="*/ 9414 h 10000"/>
              <a:gd name="connsiteX4" fmla="*/ 2054 w 10000"/>
              <a:gd name="connsiteY4" fmla="*/ 10000 h 10000"/>
              <a:gd name="connsiteX5" fmla="*/ 5188 w 10000"/>
              <a:gd name="connsiteY5" fmla="*/ 10000 h 10000"/>
              <a:gd name="connsiteX6" fmla="*/ 5248 w 10000"/>
              <a:gd name="connsiteY6" fmla="*/ 9414 h 10000"/>
              <a:gd name="connsiteX7" fmla="*/ 5248 w 10000"/>
              <a:gd name="connsiteY7" fmla="*/ 4311 h 10000"/>
              <a:gd name="connsiteX8" fmla="*/ 5307 w 10000"/>
              <a:gd name="connsiteY8" fmla="*/ 3724 h 10000"/>
              <a:gd name="connsiteX9" fmla="*/ 8627 w 10000"/>
              <a:gd name="connsiteY9" fmla="*/ 3724 h 10000"/>
              <a:gd name="connsiteX10" fmla="*/ 8685 w 10000"/>
              <a:gd name="connsiteY10" fmla="*/ 4311 h 10000"/>
              <a:gd name="connsiteX11" fmla="*/ 8685 w 10000"/>
              <a:gd name="connsiteY11" fmla="*/ 6297 h 10000"/>
              <a:gd name="connsiteX12" fmla="*/ 8740 w 10000"/>
              <a:gd name="connsiteY12" fmla="*/ 6883 h 10000"/>
              <a:gd name="connsiteX13" fmla="*/ 9942 w 10000"/>
              <a:gd name="connsiteY13" fmla="*/ 6883 h 10000"/>
              <a:gd name="connsiteX14" fmla="*/ 10000 w 10000"/>
              <a:gd name="connsiteY14" fmla="*/ 6297 h 10000"/>
              <a:gd name="connsiteX0" fmla="*/ 0 w 8803"/>
              <a:gd name="connsiteY0" fmla="*/ 40 h 10113"/>
              <a:gd name="connsiteX1" fmla="*/ 740 w 8803"/>
              <a:gd name="connsiteY1" fmla="*/ 113 h 10113"/>
              <a:gd name="connsiteX2" fmla="*/ 798 w 8803"/>
              <a:gd name="connsiteY2" fmla="*/ 699 h 10113"/>
              <a:gd name="connsiteX3" fmla="*/ 798 w 8803"/>
              <a:gd name="connsiteY3" fmla="*/ 9527 h 10113"/>
              <a:gd name="connsiteX4" fmla="*/ 857 w 8803"/>
              <a:gd name="connsiteY4" fmla="*/ 10113 h 10113"/>
              <a:gd name="connsiteX5" fmla="*/ 3991 w 8803"/>
              <a:gd name="connsiteY5" fmla="*/ 10113 h 10113"/>
              <a:gd name="connsiteX6" fmla="*/ 4051 w 8803"/>
              <a:gd name="connsiteY6" fmla="*/ 9527 h 10113"/>
              <a:gd name="connsiteX7" fmla="*/ 4051 w 8803"/>
              <a:gd name="connsiteY7" fmla="*/ 4424 h 10113"/>
              <a:gd name="connsiteX8" fmla="*/ 4110 w 8803"/>
              <a:gd name="connsiteY8" fmla="*/ 3837 h 10113"/>
              <a:gd name="connsiteX9" fmla="*/ 7430 w 8803"/>
              <a:gd name="connsiteY9" fmla="*/ 3837 h 10113"/>
              <a:gd name="connsiteX10" fmla="*/ 7488 w 8803"/>
              <a:gd name="connsiteY10" fmla="*/ 4424 h 10113"/>
              <a:gd name="connsiteX11" fmla="*/ 7488 w 8803"/>
              <a:gd name="connsiteY11" fmla="*/ 6410 h 10113"/>
              <a:gd name="connsiteX12" fmla="*/ 7543 w 8803"/>
              <a:gd name="connsiteY12" fmla="*/ 6996 h 10113"/>
              <a:gd name="connsiteX13" fmla="*/ 8745 w 8803"/>
              <a:gd name="connsiteY13" fmla="*/ 6996 h 10113"/>
              <a:gd name="connsiteX14" fmla="*/ 8803 w 8803"/>
              <a:gd name="connsiteY14" fmla="*/ 6410 h 10113"/>
              <a:gd name="connsiteX0" fmla="*/ 0 w 10000"/>
              <a:gd name="connsiteY0" fmla="*/ 75 h 9905"/>
              <a:gd name="connsiteX1" fmla="*/ 841 w 10000"/>
              <a:gd name="connsiteY1" fmla="*/ 17 h 9905"/>
              <a:gd name="connsiteX2" fmla="*/ 907 w 10000"/>
              <a:gd name="connsiteY2" fmla="*/ 596 h 9905"/>
              <a:gd name="connsiteX3" fmla="*/ 907 w 10000"/>
              <a:gd name="connsiteY3" fmla="*/ 9326 h 9905"/>
              <a:gd name="connsiteX4" fmla="*/ 974 w 10000"/>
              <a:gd name="connsiteY4" fmla="*/ 9905 h 9905"/>
              <a:gd name="connsiteX5" fmla="*/ 4534 w 10000"/>
              <a:gd name="connsiteY5" fmla="*/ 9905 h 9905"/>
              <a:gd name="connsiteX6" fmla="*/ 4602 w 10000"/>
              <a:gd name="connsiteY6" fmla="*/ 9326 h 9905"/>
              <a:gd name="connsiteX7" fmla="*/ 4602 w 10000"/>
              <a:gd name="connsiteY7" fmla="*/ 4280 h 9905"/>
              <a:gd name="connsiteX8" fmla="*/ 4669 w 10000"/>
              <a:gd name="connsiteY8" fmla="*/ 3699 h 9905"/>
              <a:gd name="connsiteX9" fmla="*/ 8440 w 10000"/>
              <a:gd name="connsiteY9" fmla="*/ 3699 h 9905"/>
              <a:gd name="connsiteX10" fmla="*/ 8506 w 10000"/>
              <a:gd name="connsiteY10" fmla="*/ 4280 h 9905"/>
              <a:gd name="connsiteX11" fmla="*/ 8506 w 10000"/>
              <a:gd name="connsiteY11" fmla="*/ 6243 h 9905"/>
              <a:gd name="connsiteX12" fmla="*/ 8569 w 10000"/>
              <a:gd name="connsiteY12" fmla="*/ 6823 h 9905"/>
              <a:gd name="connsiteX13" fmla="*/ 9934 w 10000"/>
              <a:gd name="connsiteY13" fmla="*/ 6823 h 9905"/>
              <a:gd name="connsiteX14" fmla="*/ 10000 w 10000"/>
              <a:gd name="connsiteY14" fmla="*/ 6243 h 9905"/>
              <a:gd name="connsiteX0" fmla="*/ 0 w 10000"/>
              <a:gd name="connsiteY0" fmla="*/ 59 h 9983"/>
              <a:gd name="connsiteX1" fmla="*/ 841 w 10000"/>
              <a:gd name="connsiteY1" fmla="*/ 0 h 9983"/>
              <a:gd name="connsiteX2" fmla="*/ 907 w 10000"/>
              <a:gd name="connsiteY2" fmla="*/ 585 h 9983"/>
              <a:gd name="connsiteX3" fmla="*/ 907 w 10000"/>
              <a:gd name="connsiteY3" fmla="*/ 9398 h 9983"/>
              <a:gd name="connsiteX4" fmla="*/ 974 w 10000"/>
              <a:gd name="connsiteY4" fmla="*/ 9983 h 9983"/>
              <a:gd name="connsiteX5" fmla="*/ 4534 w 10000"/>
              <a:gd name="connsiteY5" fmla="*/ 9983 h 9983"/>
              <a:gd name="connsiteX6" fmla="*/ 4602 w 10000"/>
              <a:gd name="connsiteY6" fmla="*/ 9398 h 9983"/>
              <a:gd name="connsiteX7" fmla="*/ 4602 w 10000"/>
              <a:gd name="connsiteY7" fmla="*/ 4304 h 9983"/>
              <a:gd name="connsiteX8" fmla="*/ 4669 w 10000"/>
              <a:gd name="connsiteY8" fmla="*/ 3717 h 9983"/>
              <a:gd name="connsiteX9" fmla="*/ 8440 w 10000"/>
              <a:gd name="connsiteY9" fmla="*/ 3717 h 9983"/>
              <a:gd name="connsiteX10" fmla="*/ 8506 w 10000"/>
              <a:gd name="connsiteY10" fmla="*/ 4304 h 9983"/>
              <a:gd name="connsiteX11" fmla="*/ 8506 w 10000"/>
              <a:gd name="connsiteY11" fmla="*/ 6286 h 9983"/>
              <a:gd name="connsiteX12" fmla="*/ 8569 w 10000"/>
              <a:gd name="connsiteY12" fmla="*/ 6871 h 9983"/>
              <a:gd name="connsiteX13" fmla="*/ 9934 w 10000"/>
              <a:gd name="connsiteY13" fmla="*/ 6871 h 9983"/>
              <a:gd name="connsiteX14" fmla="*/ 10000 w 10000"/>
              <a:gd name="connsiteY14" fmla="*/ 6286 h 9983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59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10003 w 10003"/>
              <a:gd name="connsiteY13" fmla="*/ 6297 h 10000"/>
              <a:gd name="connsiteX0" fmla="*/ 0 w 9498"/>
              <a:gd name="connsiteY0" fmla="*/ 1 h 10000"/>
              <a:gd name="connsiteX1" fmla="*/ 844 w 9498"/>
              <a:gd name="connsiteY1" fmla="*/ 0 h 10000"/>
              <a:gd name="connsiteX2" fmla="*/ 910 w 9498"/>
              <a:gd name="connsiteY2" fmla="*/ 586 h 10000"/>
              <a:gd name="connsiteX3" fmla="*/ 910 w 9498"/>
              <a:gd name="connsiteY3" fmla="*/ 9414 h 10000"/>
              <a:gd name="connsiteX4" fmla="*/ 977 w 9498"/>
              <a:gd name="connsiteY4" fmla="*/ 10000 h 10000"/>
              <a:gd name="connsiteX5" fmla="*/ 4537 w 9498"/>
              <a:gd name="connsiteY5" fmla="*/ 10000 h 10000"/>
              <a:gd name="connsiteX6" fmla="*/ 4605 w 9498"/>
              <a:gd name="connsiteY6" fmla="*/ 9414 h 10000"/>
              <a:gd name="connsiteX7" fmla="*/ 4605 w 9498"/>
              <a:gd name="connsiteY7" fmla="*/ 4311 h 10000"/>
              <a:gd name="connsiteX8" fmla="*/ 4672 w 9498"/>
              <a:gd name="connsiteY8" fmla="*/ 3723 h 10000"/>
              <a:gd name="connsiteX9" fmla="*/ 8443 w 9498"/>
              <a:gd name="connsiteY9" fmla="*/ 3723 h 10000"/>
              <a:gd name="connsiteX10" fmla="*/ 8509 w 9498"/>
              <a:gd name="connsiteY10" fmla="*/ 4311 h 10000"/>
              <a:gd name="connsiteX11" fmla="*/ 8509 w 9498"/>
              <a:gd name="connsiteY11" fmla="*/ 6297 h 10000"/>
              <a:gd name="connsiteX12" fmla="*/ 8572 w 9498"/>
              <a:gd name="connsiteY12" fmla="*/ 6883 h 10000"/>
              <a:gd name="connsiteX13" fmla="*/ 9498 w 9498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49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861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63"/>
              <a:gd name="connsiteY0" fmla="*/ 1 h 10000"/>
              <a:gd name="connsiteX1" fmla="*/ 889 w 10063"/>
              <a:gd name="connsiteY1" fmla="*/ 0 h 10000"/>
              <a:gd name="connsiteX2" fmla="*/ 958 w 10063"/>
              <a:gd name="connsiteY2" fmla="*/ 586 h 10000"/>
              <a:gd name="connsiteX3" fmla="*/ 958 w 10063"/>
              <a:gd name="connsiteY3" fmla="*/ 9414 h 10000"/>
              <a:gd name="connsiteX4" fmla="*/ 1029 w 10063"/>
              <a:gd name="connsiteY4" fmla="*/ 10000 h 10000"/>
              <a:gd name="connsiteX5" fmla="*/ 4777 w 10063"/>
              <a:gd name="connsiteY5" fmla="*/ 10000 h 10000"/>
              <a:gd name="connsiteX6" fmla="*/ 4848 w 10063"/>
              <a:gd name="connsiteY6" fmla="*/ 9414 h 10000"/>
              <a:gd name="connsiteX7" fmla="*/ 4848 w 10063"/>
              <a:gd name="connsiteY7" fmla="*/ 4311 h 10000"/>
              <a:gd name="connsiteX8" fmla="*/ 4919 w 10063"/>
              <a:gd name="connsiteY8" fmla="*/ 3723 h 10000"/>
              <a:gd name="connsiteX9" fmla="*/ 8889 w 10063"/>
              <a:gd name="connsiteY9" fmla="*/ 3723 h 10000"/>
              <a:gd name="connsiteX10" fmla="*/ 8959 w 10063"/>
              <a:gd name="connsiteY10" fmla="*/ 4311 h 10000"/>
              <a:gd name="connsiteX11" fmla="*/ 8959 w 10063"/>
              <a:gd name="connsiteY11" fmla="*/ 6297 h 10000"/>
              <a:gd name="connsiteX12" fmla="*/ 9014 w 10063"/>
              <a:gd name="connsiteY12" fmla="*/ 6927 h 10000"/>
              <a:gd name="connsiteX13" fmla="*/ 10063 w 10063"/>
              <a:gd name="connsiteY13" fmla="*/ 6912 h 10000"/>
              <a:gd name="connsiteX0" fmla="*/ 0 w 9995"/>
              <a:gd name="connsiteY0" fmla="*/ 1 h 10000"/>
              <a:gd name="connsiteX1" fmla="*/ 889 w 9995"/>
              <a:gd name="connsiteY1" fmla="*/ 0 h 10000"/>
              <a:gd name="connsiteX2" fmla="*/ 958 w 9995"/>
              <a:gd name="connsiteY2" fmla="*/ 586 h 10000"/>
              <a:gd name="connsiteX3" fmla="*/ 958 w 9995"/>
              <a:gd name="connsiteY3" fmla="*/ 9414 h 10000"/>
              <a:gd name="connsiteX4" fmla="*/ 1029 w 9995"/>
              <a:gd name="connsiteY4" fmla="*/ 10000 h 10000"/>
              <a:gd name="connsiteX5" fmla="*/ 4777 w 9995"/>
              <a:gd name="connsiteY5" fmla="*/ 10000 h 10000"/>
              <a:gd name="connsiteX6" fmla="*/ 4848 w 9995"/>
              <a:gd name="connsiteY6" fmla="*/ 9414 h 10000"/>
              <a:gd name="connsiteX7" fmla="*/ 4848 w 9995"/>
              <a:gd name="connsiteY7" fmla="*/ 4311 h 10000"/>
              <a:gd name="connsiteX8" fmla="*/ 4919 w 9995"/>
              <a:gd name="connsiteY8" fmla="*/ 3723 h 10000"/>
              <a:gd name="connsiteX9" fmla="*/ 8889 w 9995"/>
              <a:gd name="connsiteY9" fmla="*/ 3723 h 10000"/>
              <a:gd name="connsiteX10" fmla="*/ 8959 w 9995"/>
              <a:gd name="connsiteY10" fmla="*/ 4311 h 10000"/>
              <a:gd name="connsiteX11" fmla="*/ 8959 w 9995"/>
              <a:gd name="connsiteY11" fmla="*/ 6297 h 10000"/>
              <a:gd name="connsiteX12" fmla="*/ 9014 w 9995"/>
              <a:gd name="connsiteY12" fmla="*/ 6927 h 10000"/>
              <a:gd name="connsiteX13" fmla="*/ 9995 w 9995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78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34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22 w 10000"/>
              <a:gd name="connsiteY12" fmla="*/ 6949 h 10000"/>
              <a:gd name="connsiteX13" fmla="*/ 10000 w 10000"/>
              <a:gd name="connsiteY13" fmla="*/ 6934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49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07"/>
              <a:gd name="connsiteY0" fmla="*/ 1 h 10000"/>
              <a:gd name="connsiteX1" fmla="*/ 889 w 10007"/>
              <a:gd name="connsiteY1" fmla="*/ 0 h 10000"/>
              <a:gd name="connsiteX2" fmla="*/ 958 w 10007"/>
              <a:gd name="connsiteY2" fmla="*/ 586 h 10000"/>
              <a:gd name="connsiteX3" fmla="*/ 958 w 10007"/>
              <a:gd name="connsiteY3" fmla="*/ 9414 h 10000"/>
              <a:gd name="connsiteX4" fmla="*/ 1030 w 10007"/>
              <a:gd name="connsiteY4" fmla="*/ 10000 h 10000"/>
              <a:gd name="connsiteX5" fmla="*/ 4779 w 10007"/>
              <a:gd name="connsiteY5" fmla="*/ 10000 h 10000"/>
              <a:gd name="connsiteX6" fmla="*/ 4850 w 10007"/>
              <a:gd name="connsiteY6" fmla="*/ 9414 h 10000"/>
              <a:gd name="connsiteX7" fmla="*/ 4850 w 10007"/>
              <a:gd name="connsiteY7" fmla="*/ 4311 h 10000"/>
              <a:gd name="connsiteX8" fmla="*/ 4921 w 10007"/>
              <a:gd name="connsiteY8" fmla="*/ 3723 h 10000"/>
              <a:gd name="connsiteX9" fmla="*/ 8893 w 10007"/>
              <a:gd name="connsiteY9" fmla="*/ 3723 h 10000"/>
              <a:gd name="connsiteX10" fmla="*/ 8963 w 10007"/>
              <a:gd name="connsiteY10" fmla="*/ 4311 h 10000"/>
              <a:gd name="connsiteX11" fmla="*/ 8963 w 10007"/>
              <a:gd name="connsiteY11" fmla="*/ 6297 h 10000"/>
              <a:gd name="connsiteX12" fmla="*/ 9022 w 10007"/>
              <a:gd name="connsiteY12" fmla="*/ 6971 h 10000"/>
              <a:gd name="connsiteX13" fmla="*/ 10007 w 10007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3"/>
              <a:gd name="connsiteY0" fmla="*/ 1 h 10000"/>
              <a:gd name="connsiteX1" fmla="*/ 889 w 10013"/>
              <a:gd name="connsiteY1" fmla="*/ 0 h 10000"/>
              <a:gd name="connsiteX2" fmla="*/ 958 w 10013"/>
              <a:gd name="connsiteY2" fmla="*/ 586 h 10000"/>
              <a:gd name="connsiteX3" fmla="*/ 958 w 10013"/>
              <a:gd name="connsiteY3" fmla="*/ 9414 h 10000"/>
              <a:gd name="connsiteX4" fmla="*/ 1030 w 10013"/>
              <a:gd name="connsiteY4" fmla="*/ 10000 h 10000"/>
              <a:gd name="connsiteX5" fmla="*/ 4779 w 10013"/>
              <a:gd name="connsiteY5" fmla="*/ 10000 h 10000"/>
              <a:gd name="connsiteX6" fmla="*/ 4850 w 10013"/>
              <a:gd name="connsiteY6" fmla="*/ 9414 h 10000"/>
              <a:gd name="connsiteX7" fmla="*/ 4850 w 10013"/>
              <a:gd name="connsiteY7" fmla="*/ 4311 h 10000"/>
              <a:gd name="connsiteX8" fmla="*/ 4921 w 10013"/>
              <a:gd name="connsiteY8" fmla="*/ 3723 h 10000"/>
              <a:gd name="connsiteX9" fmla="*/ 8893 w 10013"/>
              <a:gd name="connsiteY9" fmla="*/ 3723 h 10000"/>
              <a:gd name="connsiteX10" fmla="*/ 8963 w 10013"/>
              <a:gd name="connsiteY10" fmla="*/ 4311 h 10000"/>
              <a:gd name="connsiteX11" fmla="*/ 8963 w 10013"/>
              <a:gd name="connsiteY11" fmla="*/ 6297 h 10000"/>
              <a:gd name="connsiteX12" fmla="*/ 9022 w 10013"/>
              <a:gd name="connsiteY12" fmla="*/ 6971 h 10000"/>
              <a:gd name="connsiteX13" fmla="*/ 10013 w 10013"/>
              <a:gd name="connsiteY13" fmla="*/ 6956 h 10000"/>
              <a:gd name="connsiteX0" fmla="*/ 0 w 10081"/>
              <a:gd name="connsiteY0" fmla="*/ 1 h 10000"/>
              <a:gd name="connsiteX1" fmla="*/ 889 w 10081"/>
              <a:gd name="connsiteY1" fmla="*/ 0 h 10000"/>
              <a:gd name="connsiteX2" fmla="*/ 958 w 10081"/>
              <a:gd name="connsiteY2" fmla="*/ 586 h 10000"/>
              <a:gd name="connsiteX3" fmla="*/ 958 w 10081"/>
              <a:gd name="connsiteY3" fmla="*/ 9414 h 10000"/>
              <a:gd name="connsiteX4" fmla="*/ 1030 w 10081"/>
              <a:gd name="connsiteY4" fmla="*/ 10000 h 10000"/>
              <a:gd name="connsiteX5" fmla="*/ 4779 w 10081"/>
              <a:gd name="connsiteY5" fmla="*/ 10000 h 10000"/>
              <a:gd name="connsiteX6" fmla="*/ 4850 w 10081"/>
              <a:gd name="connsiteY6" fmla="*/ 9414 h 10000"/>
              <a:gd name="connsiteX7" fmla="*/ 4850 w 10081"/>
              <a:gd name="connsiteY7" fmla="*/ 4311 h 10000"/>
              <a:gd name="connsiteX8" fmla="*/ 4921 w 10081"/>
              <a:gd name="connsiteY8" fmla="*/ 3723 h 10000"/>
              <a:gd name="connsiteX9" fmla="*/ 8893 w 10081"/>
              <a:gd name="connsiteY9" fmla="*/ 3723 h 10000"/>
              <a:gd name="connsiteX10" fmla="*/ 8963 w 10081"/>
              <a:gd name="connsiteY10" fmla="*/ 4311 h 10000"/>
              <a:gd name="connsiteX11" fmla="*/ 8963 w 10081"/>
              <a:gd name="connsiteY11" fmla="*/ 6297 h 10000"/>
              <a:gd name="connsiteX12" fmla="*/ 9022 w 10081"/>
              <a:gd name="connsiteY12" fmla="*/ 6971 h 10000"/>
              <a:gd name="connsiteX13" fmla="*/ 10081 w 10081"/>
              <a:gd name="connsiteY13" fmla="*/ 6978 h 10000"/>
              <a:gd name="connsiteX0" fmla="*/ 0 w 10089"/>
              <a:gd name="connsiteY0" fmla="*/ 1 h 10000"/>
              <a:gd name="connsiteX1" fmla="*/ 889 w 10089"/>
              <a:gd name="connsiteY1" fmla="*/ 0 h 10000"/>
              <a:gd name="connsiteX2" fmla="*/ 958 w 10089"/>
              <a:gd name="connsiteY2" fmla="*/ 586 h 10000"/>
              <a:gd name="connsiteX3" fmla="*/ 958 w 10089"/>
              <a:gd name="connsiteY3" fmla="*/ 9414 h 10000"/>
              <a:gd name="connsiteX4" fmla="*/ 1030 w 10089"/>
              <a:gd name="connsiteY4" fmla="*/ 10000 h 10000"/>
              <a:gd name="connsiteX5" fmla="*/ 4779 w 10089"/>
              <a:gd name="connsiteY5" fmla="*/ 10000 h 10000"/>
              <a:gd name="connsiteX6" fmla="*/ 4850 w 10089"/>
              <a:gd name="connsiteY6" fmla="*/ 9414 h 10000"/>
              <a:gd name="connsiteX7" fmla="*/ 4850 w 10089"/>
              <a:gd name="connsiteY7" fmla="*/ 4311 h 10000"/>
              <a:gd name="connsiteX8" fmla="*/ 4921 w 10089"/>
              <a:gd name="connsiteY8" fmla="*/ 3723 h 10000"/>
              <a:gd name="connsiteX9" fmla="*/ 8893 w 10089"/>
              <a:gd name="connsiteY9" fmla="*/ 3723 h 10000"/>
              <a:gd name="connsiteX10" fmla="*/ 8963 w 10089"/>
              <a:gd name="connsiteY10" fmla="*/ 4311 h 10000"/>
              <a:gd name="connsiteX11" fmla="*/ 8963 w 10089"/>
              <a:gd name="connsiteY11" fmla="*/ 6297 h 10000"/>
              <a:gd name="connsiteX12" fmla="*/ 9022 w 10089"/>
              <a:gd name="connsiteY12" fmla="*/ 6971 h 10000"/>
              <a:gd name="connsiteX13" fmla="*/ 10089 w 10089"/>
              <a:gd name="connsiteY13" fmla="*/ 6956 h 10000"/>
              <a:gd name="connsiteX0" fmla="*/ 0 w 10092"/>
              <a:gd name="connsiteY0" fmla="*/ 1 h 10000"/>
              <a:gd name="connsiteX1" fmla="*/ 889 w 10092"/>
              <a:gd name="connsiteY1" fmla="*/ 0 h 10000"/>
              <a:gd name="connsiteX2" fmla="*/ 958 w 10092"/>
              <a:gd name="connsiteY2" fmla="*/ 586 h 10000"/>
              <a:gd name="connsiteX3" fmla="*/ 958 w 10092"/>
              <a:gd name="connsiteY3" fmla="*/ 9414 h 10000"/>
              <a:gd name="connsiteX4" fmla="*/ 1030 w 10092"/>
              <a:gd name="connsiteY4" fmla="*/ 10000 h 10000"/>
              <a:gd name="connsiteX5" fmla="*/ 4779 w 10092"/>
              <a:gd name="connsiteY5" fmla="*/ 10000 h 10000"/>
              <a:gd name="connsiteX6" fmla="*/ 4850 w 10092"/>
              <a:gd name="connsiteY6" fmla="*/ 9414 h 10000"/>
              <a:gd name="connsiteX7" fmla="*/ 4850 w 10092"/>
              <a:gd name="connsiteY7" fmla="*/ 4311 h 10000"/>
              <a:gd name="connsiteX8" fmla="*/ 4921 w 10092"/>
              <a:gd name="connsiteY8" fmla="*/ 3723 h 10000"/>
              <a:gd name="connsiteX9" fmla="*/ 8893 w 10092"/>
              <a:gd name="connsiteY9" fmla="*/ 3723 h 10000"/>
              <a:gd name="connsiteX10" fmla="*/ 8963 w 10092"/>
              <a:gd name="connsiteY10" fmla="*/ 4311 h 10000"/>
              <a:gd name="connsiteX11" fmla="*/ 8963 w 10092"/>
              <a:gd name="connsiteY11" fmla="*/ 6297 h 10000"/>
              <a:gd name="connsiteX12" fmla="*/ 9022 w 10092"/>
              <a:gd name="connsiteY12" fmla="*/ 6971 h 10000"/>
              <a:gd name="connsiteX13" fmla="*/ 10092 w 10092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12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31"/>
              <a:gd name="connsiteY0" fmla="*/ 1 h 10000"/>
              <a:gd name="connsiteX1" fmla="*/ 889 w 10131"/>
              <a:gd name="connsiteY1" fmla="*/ 0 h 10000"/>
              <a:gd name="connsiteX2" fmla="*/ 958 w 10131"/>
              <a:gd name="connsiteY2" fmla="*/ 586 h 10000"/>
              <a:gd name="connsiteX3" fmla="*/ 958 w 10131"/>
              <a:gd name="connsiteY3" fmla="*/ 9414 h 10000"/>
              <a:gd name="connsiteX4" fmla="*/ 1030 w 10131"/>
              <a:gd name="connsiteY4" fmla="*/ 10000 h 10000"/>
              <a:gd name="connsiteX5" fmla="*/ 4779 w 10131"/>
              <a:gd name="connsiteY5" fmla="*/ 10000 h 10000"/>
              <a:gd name="connsiteX6" fmla="*/ 4850 w 10131"/>
              <a:gd name="connsiteY6" fmla="*/ 9414 h 10000"/>
              <a:gd name="connsiteX7" fmla="*/ 4850 w 10131"/>
              <a:gd name="connsiteY7" fmla="*/ 4311 h 10000"/>
              <a:gd name="connsiteX8" fmla="*/ 4921 w 10131"/>
              <a:gd name="connsiteY8" fmla="*/ 3723 h 10000"/>
              <a:gd name="connsiteX9" fmla="*/ 8893 w 10131"/>
              <a:gd name="connsiteY9" fmla="*/ 3723 h 10000"/>
              <a:gd name="connsiteX10" fmla="*/ 8963 w 10131"/>
              <a:gd name="connsiteY10" fmla="*/ 4311 h 10000"/>
              <a:gd name="connsiteX11" fmla="*/ 8963 w 10131"/>
              <a:gd name="connsiteY11" fmla="*/ 6297 h 10000"/>
              <a:gd name="connsiteX12" fmla="*/ 9022 w 10131"/>
              <a:gd name="connsiteY12" fmla="*/ 6971 h 10000"/>
              <a:gd name="connsiteX13" fmla="*/ 10131 w 10131"/>
              <a:gd name="connsiteY13" fmla="*/ 6978 h 10000"/>
              <a:gd name="connsiteX0" fmla="*/ 0 w 9996"/>
              <a:gd name="connsiteY0" fmla="*/ 1 h 10000"/>
              <a:gd name="connsiteX1" fmla="*/ 889 w 9996"/>
              <a:gd name="connsiteY1" fmla="*/ 0 h 10000"/>
              <a:gd name="connsiteX2" fmla="*/ 958 w 9996"/>
              <a:gd name="connsiteY2" fmla="*/ 586 h 10000"/>
              <a:gd name="connsiteX3" fmla="*/ 958 w 9996"/>
              <a:gd name="connsiteY3" fmla="*/ 9414 h 10000"/>
              <a:gd name="connsiteX4" fmla="*/ 1030 w 9996"/>
              <a:gd name="connsiteY4" fmla="*/ 10000 h 10000"/>
              <a:gd name="connsiteX5" fmla="*/ 4779 w 9996"/>
              <a:gd name="connsiteY5" fmla="*/ 10000 h 10000"/>
              <a:gd name="connsiteX6" fmla="*/ 4850 w 9996"/>
              <a:gd name="connsiteY6" fmla="*/ 9414 h 10000"/>
              <a:gd name="connsiteX7" fmla="*/ 4850 w 9996"/>
              <a:gd name="connsiteY7" fmla="*/ 4311 h 10000"/>
              <a:gd name="connsiteX8" fmla="*/ 4921 w 9996"/>
              <a:gd name="connsiteY8" fmla="*/ 3723 h 10000"/>
              <a:gd name="connsiteX9" fmla="*/ 8893 w 9996"/>
              <a:gd name="connsiteY9" fmla="*/ 3723 h 10000"/>
              <a:gd name="connsiteX10" fmla="*/ 8963 w 9996"/>
              <a:gd name="connsiteY10" fmla="*/ 4311 h 10000"/>
              <a:gd name="connsiteX11" fmla="*/ 8963 w 9996"/>
              <a:gd name="connsiteY11" fmla="*/ 6297 h 10000"/>
              <a:gd name="connsiteX12" fmla="*/ 9022 w 9996"/>
              <a:gd name="connsiteY12" fmla="*/ 6971 h 10000"/>
              <a:gd name="connsiteX13" fmla="*/ 9996 w 9996"/>
              <a:gd name="connsiteY13" fmla="*/ 697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996" h="10000">
                <a:moveTo>
                  <a:pt x="0" y="1"/>
                </a:moveTo>
                <a:lnTo>
                  <a:pt x="889" y="0"/>
                </a:lnTo>
                <a:cubicBezTo>
                  <a:pt x="924" y="0"/>
                  <a:pt x="958" y="272"/>
                  <a:pt x="958" y="586"/>
                </a:cubicBezTo>
                <a:lnTo>
                  <a:pt x="958" y="9414"/>
                </a:lnTo>
                <a:cubicBezTo>
                  <a:pt x="958" y="9750"/>
                  <a:pt x="989" y="10000"/>
                  <a:pt x="1030" y="10000"/>
                </a:cubicBezTo>
                <a:lnTo>
                  <a:pt x="4779" y="10000"/>
                </a:lnTo>
                <a:cubicBezTo>
                  <a:pt x="4818" y="10000"/>
                  <a:pt x="4850" y="9750"/>
                  <a:pt x="4850" y="9414"/>
                </a:cubicBezTo>
                <a:lnTo>
                  <a:pt x="4850" y="4311"/>
                </a:lnTo>
                <a:cubicBezTo>
                  <a:pt x="4850" y="3996"/>
                  <a:pt x="4883" y="3723"/>
                  <a:pt x="4921" y="3723"/>
                </a:cubicBezTo>
                <a:lnTo>
                  <a:pt x="8893" y="3723"/>
                </a:lnTo>
                <a:cubicBezTo>
                  <a:pt x="8932" y="3723"/>
                  <a:pt x="8963" y="3996"/>
                  <a:pt x="8963" y="4311"/>
                </a:cubicBezTo>
                <a:lnTo>
                  <a:pt x="8963" y="6297"/>
                </a:lnTo>
                <a:cubicBezTo>
                  <a:pt x="8963" y="6633"/>
                  <a:pt x="8986" y="6971"/>
                  <a:pt x="9022" y="6971"/>
                </a:cubicBezTo>
                <a:cubicBezTo>
                  <a:pt x="9669" y="6959"/>
                  <a:pt x="9686" y="6968"/>
                  <a:pt x="9996" y="6978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294" tIns="45646" rIns="91294" bIns="456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/>
        </p:nvSpPr>
        <p:spPr bwMode="gray">
          <a:xfrm>
            <a:off x="-4979" y="4336998"/>
            <a:ext cx="9147342" cy="1757619"/>
          </a:xfrm>
          <a:custGeom>
            <a:avLst/>
            <a:gdLst>
              <a:gd name="T0" fmla="*/ 0 w 8479"/>
              <a:gd name="T1" fmla="*/ 772 h 894"/>
              <a:gd name="T2" fmla="*/ 1132 w 8479"/>
              <a:gd name="T3" fmla="*/ 772 h 894"/>
              <a:gd name="T4" fmla="*/ 1160 w 8479"/>
              <a:gd name="T5" fmla="*/ 744 h 894"/>
              <a:gd name="T6" fmla="*/ 1160 w 8479"/>
              <a:gd name="T7" fmla="*/ 263 h 894"/>
              <a:gd name="T8" fmla="*/ 1188 w 8479"/>
              <a:gd name="T9" fmla="*/ 235 h 894"/>
              <a:gd name="T10" fmla="*/ 2202 w 8479"/>
              <a:gd name="T11" fmla="*/ 235 h 894"/>
              <a:gd name="T12" fmla="*/ 2230 w 8479"/>
              <a:gd name="T13" fmla="*/ 263 h 894"/>
              <a:gd name="T14" fmla="*/ 2230 w 8479"/>
              <a:gd name="T15" fmla="*/ 745 h 894"/>
              <a:gd name="T16" fmla="*/ 2258 w 8479"/>
              <a:gd name="T17" fmla="*/ 773 h 894"/>
              <a:gd name="T18" fmla="*/ 3688 w 8479"/>
              <a:gd name="T19" fmla="*/ 773 h 894"/>
              <a:gd name="T20" fmla="*/ 3716 w 8479"/>
              <a:gd name="T21" fmla="*/ 745 h 894"/>
              <a:gd name="T22" fmla="*/ 3716 w 8479"/>
              <a:gd name="T23" fmla="*/ 28 h 894"/>
              <a:gd name="T24" fmla="*/ 3744 w 8479"/>
              <a:gd name="T25" fmla="*/ 0 h 894"/>
              <a:gd name="T26" fmla="*/ 5033 w 8479"/>
              <a:gd name="T27" fmla="*/ 0 h 894"/>
              <a:gd name="T28" fmla="*/ 5061 w 8479"/>
              <a:gd name="T29" fmla="*/ 28 h 894"/>
              <a:gd name="T30" fmla="*/ 5061 w 8479"/>
              <a:gd name="T31" fmla="*/ 516 h 894"/>
              <a:gd name="T32" fmla="*/ 5089 w 8479"/>
              <a:gd name="T33" fmla="*/ 544 h 894"/>
              <a:gd name="T34" fmla="*/ 5446 w 8479"/>
              <a:gd name="T35" fmla="*/ 544 h 894"/>
              <a:gd name="T36" fmla="*/ 5474 w 8479"/>
              <a:gd name="T37" fmla="*/ 516 h 894"/>
              <a:gd name="T38" fmla="*/ 5474 w 8479"/>
              <a:gd name="T39" fmla="*/ 205 h 894"/>
              <a:gd name="T40" fmla="*/ 5502 w 8479"/>
              <a:gd name="T41" fmla="*/ 177 h 894"/>
              <a:gd name="T42" fmla="*/ 6295 w 8479"/>
              <a:gd name="T43" fmla="*/ 177 h 894"/>
              <a:gd name="T44" fmla="*/ 6323 w 8479"/>
              <a:gd name="T45" fmla="*/ 205 h 894"/>
              <a:gd name="T46" fmla="*/ 6323 w 8479"/>
              <a:gd name="T47" fmla="*/ 866 h 894"/>
              <a:gd name="T48" fmla="*/ 6351 w 8479"/>
              <a:gd name="T49" fmla="*/ 894 h 894"/>
              <a:gd name="T50" fmla="*/ 7237 w 8479"/>
              <a:gd name="T51" fmla="*/ 894 h 894"/>
              <a:gd name="T52" fmla="*/ 7265 w 8479"/>
              <a:gd name="T53" fmla="*/ 866 h 894"/>
              <a:gd name="T54" fmla="*/ 7265 w 8479"/>
              <a:gd name="T55" fmla="*/ 563 h 894"/>
              <a:gd name="T56" fmla="*/ 7293 w 8479"/>
              <a:gd name="T57" fmla="*/ 535 h 894"/>
              <a:gd name="T58" fmla="*/ 8479 w 8479"/>
              <a:gd name="T59" fmla="*/ 535 h 894"/>
              <a:gd name="connsiteX0" fmla="*/ 0 w 8665"/>
              <a:gd name="connsiteY0" fmla="*/ 8635 h 10000"/>
              <a:gd name="connsiteX1" fmla="*/ 33 w 8665"/>
              <a:gd name="connsiteY1" fmla="*/ 8322 h 10000"/>
              <a:gd name="connsiteX2" fmla="*/ 33 w 8665"/>
              <a:gd name="connsiteY2" fmla="*/ 2942 h 10000"/>
              <a:gd name="connsiteX3" fmla="*/ 66 w 8665"/>
              <a:gd name="connsiteY3" fmla="*/ 2629 h 10000"/>
              <a:gd name="connsiteX4" fmla="*/ 1262 w 8665"/>
              <a:gd name="connsiteY4" fmla="*/ 2629 h 10000"/>
              <a:gd name="connsiteX5" fmla="*/ 1295 w 8665"/>
              <a:gd name="connsiteY5" fmla="*/ 2942 h 10000"/>
              <a:gd name="connsiteX6" fmla="*/ 1295 w 8665"/>
              <a:gd name="connsiteY6" fmla="*/ 8333 h 10000"/>
              <a:gd name="connsiteX7" fmla="*/ 1328 w 8665"/>
              <a:gd name="connsiteY7" fmla="*/ 8647 h 10000"/>
              <a:gd name="connsiteX8" fmla="*/ 3015 w 8665"/>
              <a:gd name="connsiteY8" fmla="*/ 8647 h 10000"/>
              <a:gd name="connsiteX9" fmla="*/ 3048 w 8665"/>
              <a:gd name="connsiteY9" fmla="*/ 8333 h 10000"/>
              <a:gd name="connsiteX10" fmla="*/ 3048 w 8665"/>
              <a:gd name="connsiteY10" fmla="*/ 313 h 10000"/>
              <a:gd name="connsiteX11" fmla="*/ 3081 w 8665"/>
              <a:gd name="connsiteY11" fmla="*/ 0 h 10000"/>
              <a:gd name="connsiteX12" fmla="*/ 4601 w 8665"/>
              <a:gd name="connsiteY12" fmla="*/ 0 h 10000"/>
              <a:gd name="connsiteX13" fmla="*/ 4634 w 8665"/>
              <a:gd name="connsiteY13" fmla="*/ 313 h 10000"/>
              <a:gd name="connsiteX14" fmla="*/ 4634 w 8665"/>
              <a:gd name="connsiteY14" fmla="*/ 5772 h 10000"/>
              <a:gd name="connsiteX15" fmla="*/ 4667 w 8665"/>
              <a:gd name="connsiteY15" fmla="*/ 6085 h 10000"/>
              <a:gd name="connsiteX16" fmla="*/ 5088 w 8665"/>
              <a:gd name="connsiteY16" fmla="*/ 6085 h 10000"/>
              <a:gd name="connsiteX17" fmla="*/ 5121 w 8665"/>
              <a:gd name="connsiteY17" fmla="*/ 5772 h 10000"/>
              <a:gd name="connsiteX18" fmla="*/ 5121 w 8665"/>
              <a:gd name="connsiteY18" fmla="*/ 2293 h 10000"/>
              <a:gd name="connsiteX19" fmla="*/ 5154 w 8665"/>
              <a:gd name="connsiteY19" fmla="*/ 1980 h 10000"/>
              <a:gd name="connsiteX20" fmla="*/ 6089 w 8665"/>
              <a:gd name="connsiteY20" fmla="*/ 1980 h 10000"/>
              <a:gd name="connsiteX21" fmla="*/ 6122 w 8665"/>
              <a:gd name="connsiteY21" fmla="*/ 2293 h 10000"/>
              <a:gd name="connsiteX22" fmla="*/ 6122 w 8665"/>
              <a:gd name="connsiteY22" fmla="*/ 9687 h 10000"/>
              <a:gd name="connsiteX23" fmla="*/ 6155 w 8665"/>
              <a:gd name="connsiteY23" fmla="*/ 10000 h 10000"/>
              <a:gd name="connsiteX24" fmla="*/ 7200 w 8665"/>
              <a:gd name="connsiteY24" fmla="*/ 10000 h 10000"/>
              <a:gd name="connsiteX25" fmla="*/ 7233 w 8665"/>
              <a:gd name="connsiteY25" fmla="*/ 9687 h 10000"/>
              <a:gd name="connsiteX26" fmla="*/ 7233 w 8665"/>
              <a:gd name="connsiteY26" fmla="*/ 6298 h 10000"/>
              <a:gd name="connsiteX27" fmla="*/ 7266 w 8665"/>
              <a:gd name="connsiteY27" fmla="*/ 5984 h 10000"/>
              <a:gd name="connsiteX28" fmla="*/ 8665 w 8665"/>
              <a:gd name="connsiteY28" fmla="*/ 5984 h 10000"/>
              <a:gd name="connsiteX0" fmla="*/ 0 w 9962"/>
              <a:gd name="connsiteY0" fmla="*/ 8322 h 10000"/>
              <a:gd name="connsiteX1" fmla="*/ 0 w 9962"/>
              <a:gd name="connsiteY1" fmla="*/ 2942 h 10000"/>
              <a:gd name="connsiteX2" fmla="*/ 38 w 9962"/>
              <a:gd name="connsiteY2" fmla="*/ 2629 h 10000"/>
              <a:gd name="connsiteX3" fmla="*/ 1418 w 9962"/>
              <a:gd name="connsiteY3" fmla="*/ 2629 h 10000"/>
              <a:gd name="connsiteX4" fmla="*/ 1457 w 9962"/>
              <a:gd name="connsiteY4" fmla="*/ 2942 h 10000"/>
              <a:gd name="connsiteX5" fmla="*/ 1457 w 9962"/>
              <a:gd name="connsiteY5" fmla="*/ 8333 h 10000"/>
              <a:gd name="connsiteX6" fmla="*/ 1495 w 9962"/>
              <a:gd name="connsiteY6" fmla="*/ 8647 h 10000"/>
              <a:gd name="connsiteX7" fmla="*/ 3442 w 9962"/>
              <a:gd name="connsiteY7" fmla="*/ 8647 h 10000"/>
              <a:gd name="connsiteX8" fmla="*/ 3480 w 9962"/>
              <a:gd name="connsiteY8" fmla="*/ 8333 h 10000"/>
              <a:gd name="connsiteX9" fmla="*/ 3480 w 9962"/>
              <a:gd name="connsiteY9" fmla="*/ 313 h 10000"/>
              <a:gd name="connsiteX10" fmla="*/ 3518 w 9962"/>
              <a:gd name="connsiteY10" fmla="*/ 0 h 10000"/>
              <a:gd name="connsiteX11" fmla="*/ 5272 w 9962"/>
              <a:gd name="connsiteY11" fmla="*/ 0 h 10000"/>
              <a:gd name="connsiteX12" fmla="*/ 5310 w 9962"/>
              <a:gd name="connsiteY12" fmla="*/ 313 h 10000"/>
              <a:gd name="connsiteX13" fmla="*/ 5310 w 9962"/>
              <a:gd name="connsiteY13" fmla="*/ 5772 h 10000"/>
              <a:gd name="connsiteX14" fmla="*/ 5348 w 9962"/>
              <a:gd name="connsiteY14" fmla="*/ 6085 h 10000"/>
              <a:gd name="connsiteX15" fmla="*/ 5834 w 9962"/>
              <a:gd name="connsiteY15" fmla="*/ 6085 h 10000"/>
              <a:gd name="connsiteX16" fmla="*/ 5872 w 9962"/>
              <a:gd name="connsiteY16" fmla="*/ 5772 h 10000"/>
              <a:gd name="connsiteX17" fmla="*/ 5872 w 9962"/>
              <a:gd name="connsiteY17" fmla="*/ 2293 h 10000"/>
              <a:gd name="connsiteX18" fmla="*/ 5910 w 9962"/>
              <a:gd name="connsiteY18" fmla="*/ 1980 h 10000"/>
              <a:gd name="connsiteX19" fmla="*/ 6989 w 9962"/>
              <a:gd name="connsiteY19" fmla="*/ 1980 h 10000"/>
              <a:gd name="connsiteX20" fmla="*/ 7027 w 9962"/>
              <a:gd name="connsiteY20" fmla="*/ 2293 h 10000"/>
              <a:gd name="connsiteX21" fmla="*/ 7027 w 9962"/>
              <a:gd name="connsiteY21" fmla="*/ 9687 h 10000"/>
              <a:gd name="connsiteX22" fmla="*/ 7065 w 9962"/>
              <a:gd name="connsiteY22" fmla="*/ 10000 h 10000"/>
              <a:gd name="connsiteX23" fmla="*/ 8271 w 9962"/>
              <a:gd name="connsiteY23" fmla="*/ 10000 h 10000"/>
              <a:gd name="connsiteX24" fmla="*/ 8309 w 9962"/>
              <a:gd name="connsiteY24" fmla="*/ 9687 h 10000"/>
              <a:gd name="connsiteX25" fmla="*/ 8309 w 9962"/>
              <a:gd name="connsiteY25" fmla="*/ 6298 h 10000"/>
              <a:gd name="connsiteX26" fmla="*/ 8347 w 9962"/>
              <a:gd name="connsiteY26" fmla="*/ 5984 h 10000"/>
              <a:gd name="connsiteX27" fmla="*/ 9962 w 9962"/>
              <a:gd name="connsiteY27" fmla="*/ 5984 h 10000"/>
              <a:gd name="connsiteX0" fmla="*/ 0 w 10000"/>
              <a:gd name="connsiteY0" fmla="*/ 2942 h 10000"/>
              <a:gd name="connsiteX1" fmla="*/ 38 w 10000"/>
              <a:gd name="connsiteY1" fmla="*/ 2629 h 10000"/>
              <a:gd name="connsiteX2" fmla="*/ 1423 w 10000"/>
              <a:gd name="connsiteY2" fmla="*/ 2629 h 10000"/>
              <a:gd name="connsiteX3" fmla="*/ 1463 w 10000"/>
              <a:gd name="connsiteY3" fmla="*/ 2942 h 10000"/>
              <a:gd name="connsiteX4" fmla="*/ 1463 w 10000"/>
              <a:gd name="connsiteY4" fmla="*/ 8333 h 10000"/>
              <a:gd name="connsiteX5" fmla="*/ 1501 w 10000"/>
              <a:gd name="connsiteY5" fmla="*/ 8647 h 10000"/>
              <a:gd name="connsiteX6" fmla="*/ 3455 w 10000"/>
              <a:gd name="connsiteY6" fmla="*/ 8647 h 10000"/>
              <a:gd name="connsiteX7" fmla="*/ 3493 w 10000"/>
              <a:gd name="connsiteY7" fmla="*/ 8333 h 10000"/>
              <a:gd name="connsiteX8" fmla="*/ 3493 w 10000"/>
              <a:gd name="connsiteY8" fmla="*/ 313 h 10000"/>
              <a:gd name="connsiteX9" fmla="*/ 3531 w 10000"/>
              <a:gd name="connsiteY9" fmla="*/ 0 h 10000"/>
              <a:gd name="connsiteX10" fmla="*/ 5292 w 10000"/>
              <a:gd name="connsiteY10" fmla="*/ 0 h 10000"/>
              <a:gd name="connsiteX11" fmla="*/ 5330 w 10000"/>
              <a:gd name="connsiteY11" fmla="*/ 313 h 10000"/>
              <a:gd name="connsiteX12" fmla="*/ 5330 w 10000"/>
              <a:gd name="connsiteY12" fmla="*/ 5772 h 10000"/>
              <a:gd name="connsiteX13" fmla="*/ 5368 w 10000"/>
              <a:gd name="connsiteY13" fmla="*/ 6085 h 10000"/>
              <a:gd name="connsiteX14" fmla="*/ 5856 w 10000"/>
              <a:gd name="connsiteY14" fmla="*/ 6085 h 10000"/>
              <a:gd name="connsiteX15" fmla="*/ 5894 w 10000"/>
              <a:gd name="connsiteY15" fmla="*/ 5772 h 10000"/>
              <a:gd name="connsiteX16" fmla="*/ 5894 w 10000"/>
              <a:gd name="connsiteY16" fmla="*/ 2293 h 10000"/>
              <a:gd name="connsiteX17" fmla="*/ 5933 w 10000"/>
              <a:gd name="connsiteY17" fmla="*/ 1980 h 10000"/>
              <a:gd name="connsiteX18" fmla="*/ 7016 w 10000"/>
              <a:gd name="connsiteY18" fmla="*/ 1980 h 10000"/>
              <a:gd name="connsiteX19" fmla="*/ 7054 w 10000"/>
              <a:gd name="connsiteY19" fmla="*/ 2293 h 10000"/>
              <a:gd name="connsiteX20" fmla="*/ 7054 w 10000"/>
              <a:gd name="connsiteY20" fmla="*/ 9687 h 10000"/>
              <a:gd name="connsiteX21" fmla="*/ 7092 w 10000"/>
              <a:gd name="connsiteY21" fmla="*/ 10000 h 10000"/>
              <a:gd name="connsiteX22" fmla="*/ 8303 w 10000"/>
              <a:gd name="connsiteY22" fmla="*/ 10000 h 10000"/>
              <a:gd name="connsiteX23" fmla="*/ 8341 w 10000"/>
              <a:gd name="connsiteY23" fmla="*/ 9687 h 10000"/>
              <a:gd name="connsiteX24" fmla="*/ 8341 w 10000"/>
              <a:gd name="connsiteY24" fmla="*/ 6298 h 10000"/>
              <a:gd name="connsiteX25" fmla="*/ 8379 w 10000"/>
              <a:gd name="connsiteY25" fmla="*/ 5984 h 10000"/>
              <a:gd name="connsiteX26" fmla="*/ 10000 w 10000"/>
              <a:gd name="connsiteY26" fmla="*/ 5984 h 10000"/>
              <a:gd name="connsiteX0" fmla="*/ 0 w 9962"/>
              <a:gd name="connsiteY0" fmla="*/ 2629 h 10000"/>
              <a:gd name="connsiteX1" fmla="*/ 1385 w 9962"/>
              <a:gd name="connsiteY1" fmla="*/ 2629 h 10000"/>
              <a:gd name="connsiteX2" fmla="*/ 1425 w 9962"/>
              <a:gd name="connsiteY2" fmla="*/ 2942 h 10000"/>
              <a:gd name="connsiteX3" fmla="*/ 1425 w 9962"/>
              <a:gd name="connsiteY3" fmla="*/ 8333 h 10000"/>
              <a:gd name="connsiteX4" fmla="*/ 1463 w 9962"/>
              <a:gd name="connsiteY4" fmla="*/ 8647 h 10000"/>
              <a:gd name="connsiteX5" fmla="*/ 3417 w 9962"/>
              <a:gd name="connsiteY5" fmla="*/ 8647 h 10000"/>
              <a:gd name="connsiteX6" fmla="*/ 3455 w 9962"/>
              <a:gd name="connsiteY6" fmla="*/ 8333 h 10000"/>
              <a:gd name="connsiteX7" fmla="*/ 3455 w 9962"/>
              <a:gd name="connsiteY7" fmla="*/ 313 h 10000"/>
              <a:gd name="connsiteX8" fmla="*/ 3493 w 9962"/>
              <a:gd name="connsiteY8" fmla="*/ 0 h 10000"/>
              <a:gd name="connsiteX9" fmla="*/ 5254 w 9962"/>
              <a:gd name="connsiteY9" fmla="*/ 0 h 10000"/>
              <a:gd name="connsiteX10" fmla="*/ 5292 w 9962"/>
              <a:gd name="connsiteY10" fmla="*/ 313 h 10000"/>
              <a:gd name="connsiteX11" fmla="*/ 5292 w 9962"/>
              <a:gd name="connsiteY11" fmla="*/ 5772 h 10000"/>
              <a:gd name="connsiteX12" fmla="*/ 5330 w 9962"/>
              <a:gd name="connsiteY12" fmla="*/ 6085 h 10000"/>
              <a:gd name="connsiteX13" fmla="*/ 5818 w 9962"/>
              <a:gd name="connsiteY13" fmla="*/ 6085 h 10000"/>
              <a:gd name="connsiteX14" fmla="*/ 5856 w 9962"/>
              <a:gd name="connsiteY14" fmla="*/ 5772 h 10000"/>
              <a:gd name="connsiteX15" fmla="*/ 5856 w 9962"/>
              <a:gd name="connsiteY15" fmla="*/ 2293 h 10000"/>
              <a:gd name="connsiteX16" fmla="*/ 5895 w 9962"/>
              <a:gd name="connsiteY16" fmla="*/ 1980 h 10000"/>
              <a:gd name="connsiteX17" fmla="*/ 6978 w 9962"/>
              <a:gd name="connsiteY17" fmla="*/ 1980 h 10000"/>
              <a:gd name="connsiteX18" fmla="*/ 7016 w 9962"/>
              <a:gd name="connsiteY18" fmla="*/ 2293 h 10000"/>
              <a:gd name="connsiteX19" fmla="*/ 7016 w 9962"/>
              <a:gd name="connsiteY19" fmla="*/ 9687 h 10000"/>
              <a:gd name="connsiteX20" fmla="*/ 7054 w 9962"/>
              <a:gd name="connsiteY20" fmla="*/ 10000 h 10000"/>
              <a:gd name="connsiteX21" fmla="*/ 8265 w 9962"/>
              <a:gd name="connsiteY21" fmla="*/ 10000 h 10000"/>
              <a:gd name="connsiteX22" fmla="*/ 8303 w 9962"/>
              <a:gd name="connsiteY22" fmla="*/ 9687 h 10000"/>
              <a:gd name="connsiteX23" fmla="*/ 8303 w 9962"/>
              <a:gd name="connsiteY23" fmla="*/ 6298 h 10000"/>
              <a:gd name="connsiteX24" fmla="*/ 8341 w 9962"/>
              <a:gd name="connsiteY24" fmla="*/ 5984 h 10000"/>
              <a:gd name="connsiteX25" fmla="*/ 9962 w 9962"/>
              <a:gd name="connsiteY25" fmla="*/ 5984 h 10000"/>
              <a:gd name="connsiteX0" fmla="*/ 0 w 8610"/>
              <a:gd name="connsiteY0" fmla="*/ 2629 h 10000"/>
              <a:gd name="connsiteX1" fmla="*/ 40 w 8610"/>
              <a:gd name="connsiteY1" fmla="*/ 2942 h 10000"/>
              <a:gd name="connsiteX2" fmla="*/ 40 w 8610"/>
              <a:gd name="connsiteY2" fmla="*/ 8333 h 10000"/>
              <a:gd name="connsiteX3" fmla="*/ 79 w 8610"/>
              <a:gd name="connsiteY3" fmla="*/ 8647 h 10000"/>
              <a:gd name="connsiteX4" fmla="*/ 2040 w 8610"/>
              <a:gd name="connsiteY4" fmla="*/ 8647 h 10000"/>
              <a:gd name="connsiteX5" fmla="*/ 2078 w 8610"/>
              <a:gd name="connsiteY5" fmla="*/ 8333 h 10000"/>
              <a:gd name="connsiteX6" fmla="*/ 2078 w 8610"/>
              <a:gd name="connsiteY6" fmla="*/ 313 h 10000"/>
              <a:gd name="connsiteX7" fmla="*/ 2116 w 8610"/>
              <a:gd name="connsiteY7" fmla="*/ 0 h 10000"/>
              <a:gd name="connsiteX8" fmla="*/ 3884 w 8610"/>
              <a:gd name="connsiteY8" fmla="*/ 0 h 10000"/>
              <a:gd name="connsiteX9" fmla="*/ 3922 w 8610"/>
              <a:gd name="connsiteY9" fmla="*/ 313 h 10000"/>
              <a:gd name="connsiteX10" fmla="*/ 3922 w 8610"/>
              <a:gd name="connsiteY10" fmla="*/ 5772 h 10000"/>
              <a:gd name="connsiteX11" fmla="*/ 3960 w 8610"/>
              <a:gd name="connsiteY11" fmla="*/ 6085 h 10000"/>
              <a:gd name="connsiteX12" fmla="*/ 4450 w 8610"/>
              <a:gd name="connsiteY12" fmla="*/ 6085 h 10000"/>
              <a:gd name="connsiteX13" fmla="*/ 4488 w 8610"/>
              <a:gd name="connsiteY13" fmla="*/ 5772 h 10000"/>
              <a:gd name="connsiteX14" fmla="*/ 4488 w 8610"/>
              <a:gd name="connsiteY14" fmla="*/ 2293 h 10000"/>
              <a:gd name="connsiteX15" fmla="*/ 4527 w 8610"/>
              <a:gd name="connsiteY15" fmla="*/ 1980 h 10000"/>
              <a:gd name="connsiteX16" fmla="*/ 5615 w 8610"/>
              <a:gd name="connsiteY16" fmla="*/ 1980 h 10000"/>
              <a:gd name="connsiteX17" fmla="*/ 5653 w 8610"/>
              <a:gd name="connsiteY17" fmla="*/ 2293 h 10000"/>
              <a:gd name="connsiteX18" fmla="*/ 5653 w 8610"/>
              <a:gd name="connsiteY18" fmla="*/ 9687 h 10000"/>
              <a:gd name="connsiteX19" fmla="*/ 5691 w 8610"/>
              <a:gd name="connsiteY19" fmla="*/ 10000 h 10000"/>
              <a:gd name="connsiteX20" fmla="*/ 6907 w 8610"/>
              <a:gd name="connsiteY20" fmla="*/ 10000 h 10000"/>
              <a:gd name="connsiteX21" fmla="*/ 6945 w 8610"/>
              <a:gd name="connsiteY21" fmla="*/ 9687 h 10000"/>
              <a:gd name="connsiteX22" fmla="*/ 6945 w 8610"/>
              <a:gd name="connsiteY22" fmla="*/ 6298 h 10000"/>
              <a:gd name="connsiteX23" fmla="*/ 6983 w 8610"/>
              <a:gd name="connsiteY23" fmla="*/ 5984 h 10000"/>
              <a:gd name="connsiteX24" fmla="*/ 8610 w 8610"/>
              <a:gd name="connsiteY24" fmla="*/ 5984 h 10000"/>
              <a:gd name="connsiteX0" fmla="*/ 0 w 9954"/>
              <a:gd name="connsiteY0" fmla="*/ 2942 h 10000"/>
              <a:gd name="connsiteX1" fmla="*/ 0 w 9954"/>
              <a:gd name="connsiteY1" fmla="*/ 8333 h 10000"/>
              <a:gd name="connsiteX2" fmla="*/ 46 w 9954"/>
              <a:gd name="connsiteY2" fmla="*/ 8647 h 10000"/>
              <a:gd name="connsiteX3" fmla="*/ 2323 w 9954"/>
              <a:gd name="connsiteY3" fmla="*/ 8647 h 10000"/>
              <a:gd name="connsiteX4" fmla="*/ 2367 w 9954"/>
              <a:gd name="connsiteY4" fmla="*/ 8333 h 10000"/>
              <a:gd name="connsiteX5" fmla="*/ 2367 w 9954"/>
              <a:gd name="connsiteY5" fmla="*/ 313 h 10000"/>
              <a:gd name="connsiteX6" fmla="*/ 2412 w 9954"/>
              <a:gd name="connsiteY6" fmla="*/ 0 h 10000"/>
              <a:gd name="connsiteX7" fmla="*/ 4465 w 9954"/>
              <a:gd name="connsiteY7" fmla="*/ 0 h 10000"/>
              <a:gd name="connsiteX8" fmla="*/ 4509 w 9954"/>
              <a:gd name="connsiteY8" fmla="*/ 313 h 10000"/>
              <a:gd name="connsiteX9" fmla="*/ 4509 w 9954"/>
              <a:gd name="connsiteY9" fmla="*/ 5772 h 10000"/>
              <a:gd name="connsiteX10" fmla="*/ 4553 w 9954"/>
              <a:gd name="connsiteY10" fmla="*/ 6085 h 10000"/>
              <a:gd name="connsiteX11" fmla="*/ 5122 w 9954"/>
              <a:gd name="connsiteY11" fmla="*/ 6085 h 10000"/>
              <a:gd name="connsiteX12" fmla="*/ 5167 w 9954"/>
              <a:gd name="connsiteY12" fmla="*/ 5772 h 10000"/>
              <a:gd name="connsiteX13" fmla="*/ 5167 w 9954"/>
              <a:gd name="connsiteY13" fmla="*/ 2293 h 10000"/>
              <a:gd name="connsiteX14" fmla="*/ 5212 w 9954"/>
              <a:gd name="connsiteY14" fmla="*/ 1980 h 10000"/>
              <a:gd name="connsiteX15" fmla="*/ 6475 w 9954"/>
              <a:gd name="connsiteY15" fmla="*/ 1980 h 10000"/>
              <a:gd name="connsiteX16" fmla="*/ 6520 w 9954"/>
              <a:gd name="connsiteY16" fmla="*/ 2293 h 10000"/>
              <a:gd name="connsiteX17" fmla="*/ 6520 w 9954"/>
              <a:gd name="connsiteY17" fmla="*/ 9687 h 10000"/>
              <a:gd name="connsiteX18" fmla="*/ 6564 w 9954"/>
              <a:gd name="connsiteY18" fmla="*/ 10000 h 10000"/>
              <a:gd name="connsiteX19" fmla="*/ 7976 w 9954"/>
              <a:gd name="connsiteY19" fmla="*/ 10000 h 10000"/>
              <a:gd name="connsiteX20" fmla="*/ 8020 w 9954"/>
              <a:gd name="connsiteY20" fmla="*/ 9687 h 10000"/>
              <a:gd name="connsiteX21" fmla="*/ 8020 w 9954"/>
              <a:gd name="connsiteY21" fmla="*/ 6298 h 10000"/>
              <a:gd name="connsiteX22" fmla="*/ 8064 w 9954"/>
              <a:gd name="connsiteY22" fmla="*/ 5984 h 10000"/>
              <a:gd name="connsiteX23" fmla="*/ 9954 w 9954"/>
              <a:gd name="connsiteY23" fmla="*/ 5984 h 10000"/>
              <a:gd name="connsiteX0" fmla="*/ 0 w 10000"/>
              <a:gd name="connsiteY0" fmla="*/ 8333 h 10000"/>
              <a:gd name="connsiteX1" fmla="*/ 46 w 10000"/>
              <a:gd name="connsiteY1" fmla="*/ 8647 h 10000"/>
              <a:gd name="connsiteX2" fmla="*/ 2334 w 10000"/>
              <a:gd name="connsiteY2" fmla="*/ 8647 h 10000"/>
              <a:gd name="connsiteX3" fmla="*/ 2378 w 10000"/>
              <a:gd name="connsiteY3" fmla="*/ 8333 h 10000"/>
              <a:gd name="connsiteX4" fmla="*/ 2378 w 10000"/>
              <a:gd name="connsiteY4" fmla="*/ 313 h 10000"/>
              <a:gd name="connsiteX5" fmla="*/ 2423 w 10000"/>
              <a:gd name="connsiteY5" fmla="*/ 0 h 10000"/>
              <a:gd name="connsiteX6" fmla="*/ 4486 w 10000"/>
              <a:gd name="connsiteY6" fmla="*/ 0 h 10000"/>
              <a:gd name="connsiteX7" fmla="*/ 4530 w 10000"/>
              <a:gd name="connsiteY7" fmla="*/ 313 h 10000"/>
              <a:gd name="connsiteX8" fmla="*/ 4530 w 10000"/>
              <a:gd name="connsiteY8" fmla="*/ 5772 h 10000"/>
              <a:gd name="connsiteX9" fmla="*/ 4574 w 10000"/>
              <a:gd name="connsiteY9" fmla="*/ 6085 h 10000"/>
              <a:gd name="connsiteX10" fmla="*/ 5146 w 10000"/>
              <a:gd name="connsiteY10" fmla="*/ 6085 h 10000"/>
              <a:gd name="connsiteX11" fmla="*/ 5191 w 10000"/>
              <a:gd name="connsiteY11" fmla="*/ 5772 h 10000"/>
              <a:gd name="connsiteX12" fmla="*/ 5191 w 10000"/>
              <a:gd name="connsiteY12" fmla="*/ 2293 h 10000"/>
              <a:gd name="connsiteX13" fmla="*/ 5236 w 10000"/>
              <a:gd name="connsiteY13" fmla="*/ 1980 h 10000"/>
              <a:gd name="connsiteX14" fmla="*/ 6505 w 10000"/>
              <a:gd name="connsiteY14" fmla="*/ 1980 h 10000"/>
              <a:gd name="connsiteX15" fmla="*/ 6550 w 10000"/>
              <a:gd name="connsiteY15" fmla="*/ 2293 h 10000"/>
              <a:gd name="connsiteX16" fmla="*/ 6550 w 10000"/>
              <a:gd name="connsiteY16" fmla="*/ 9687 h 10000"/>
              <a:gd name="connsiteX17" fmla="*/ 6594 w 10000"/>
              <a:gd name="connsiteY17" fmla="*/ 10000 h 10000"/>
              <a:gd name="connsiteX18" fmla="*/ 8013 w 10000"/>
              <a:gd name="connsiteY18" fmla="*/ 10000 h 10000"/>
              <a:gd name="connsiteX19" fmla="*/ 8057 w 10000"/>
              <a:gd name="connsiteY19" fmla="*/ 9687 h 10000"/>
              <a:gd name="connsiteX20" fmla="*/ 8057 w 10000"/>
              <a:gd name="connsiteY20" fmla="*/ 6298 h 10000"/>
              <a:gd name="connsiteX21" fmla="*/ 8101 w 10000"/>
              <a:gd name="connsiteY21" fmla="*/ 5984 h 10000"/>
              <a:gd name="connsiteX22" fmla="*/ 10000 w 10000"/>
              <a:gd name="connsiteY22" fmla="*/ 5984 h 10000"/>
              <a:gd name="connsiteX0" fmla="*/ 0 w 8101"/>
              <a:gd name="connsiteY0" fmla="*/ 8333 h 10000"/>
              <a:gd name="connsiteX1" fmla="*/ 46 w 8101"/>
              <a:gd name="connsiteY1" fmla="*/ 8647 h 10000"/>
              <a:gd name="connsiteX2" fmla="*/ 2334 w 8101"/>
              <a:gd name="connsiteY2" fmla="*/ 8647 h 10000"/>
              <a:gd name="connsiteX3" fmla="*/ 2378 w 8101"/>
              <a:gd name="connsiteY3" fmla="*/ 8333 h 10000"/>
              <a:gd name="connsiteX4" fmla="*/ 2378 w 8101"/>
              <a:gd name="connsiteY4" fmla="*/ 313 h 10000"/>
              <a:gd name="connsiteX5" fmla="*/ 2423 w 8101"/>
              <a:gd name="connsiteY5" fmla="*/ 0 h 10000"/>
              <a:gd name="connsiteX6" fmla="*/ 4486 w 8101"/>
              <a:gd name="connsiteY6" fmla="*/ 0 h 10000"/>
              <a:gd name="connsiteX7" fmla="*/ 4530 w 8101"/>
              <a:gd name="connsiteY7" fmla="*/ 313 h 10000"/>
              <a:gd name="connsiteX8" fmla="*/ 4530 w 8101"/>
              <a:gd name="connsiteY8" fmla="*/ 5772 h 10000"/>
              <a:gd name="connsiteX9" fmla="*/ 4574 w 8101"/>
              <a:gd name="connsiteY9" fmla="*/ 6085 h 10000"/>
              <a:gd name="connsiteX10" fmla="*/ 5146 w 8101"/>
              <a:gd name="connsiteY10" fmla="*/ 6085 h 10000"/>
              <a:gd name="connsiteX11" fmla="*/ 5191 w 8101"/>
              <a:gd name="connsiteY11" fmla="*/ 5772 h 10000"/>
              <a:gd name="connsiteX12" fmla="*/ 5191 w 8101"/>
              <a:gd name="connsiteY12" fmla="*/ 2293 h 10000"/>
              <a:gd name="connsiteX13" fmla="*/ 5236 w 8101"/>
              <a:gd name="connsiteY13" fmla="*/ 1980 h 10000"/>
              <a:gd name="connsiteX14" fmla="*/ 6505 w 8101"/>
              <a:gd name="connsiteY14" fmla="*/ 1980 h 10000"/>
              <a:gd name="connsiteX15" fmla="*/ 6550 w 8101"/>
              <a:gd name="connsiteY15" fmla="*/ 2293 h 10000"/>
              <a:gd name="connsiteX16" fmla="*/ 6550 w 8101"/>
              <a:gd name="connsiteY16" fmla="*/ 9687 h 10000"/>
              <a:gd name="connsiteX17" fmla="*/ 6594 w 8101"/>
              <a:gd name="connsiteY17" fmla="*/ 10000 h 10000"/>
              <a:gd name="connsiteX18" fmla="*/ 8013 w 8101"/>
              <a:gd name="connsiteY18" fmla="*/ 10000 h 10000"/>
              <a:gd name="connsiteX19" fmla="*/ 8057 w 8101"/>
              <a:gd name="connsiteY19" fmla="*/ 9687 h 10000"/>
              <a:gd name="connsiteX20" fmla="*/ 8057 w 8101"/>
              <a:gd name="connsiteY20" fmla="*/ 6298 h 10000"/>
              <a:gd name="connsiteX21" fmla="*/ 8101 w 8101"/>
              <a:gd name="connsiteY21" fmla="*/ 5984 h 10000"/>
              <a:gd name="connsiteX0" fmla="*/ 0 w 9946"/>
              <a:gd name="connsiteY0" fmla="*/ 8333 h 10000"/>
              <a:gd name="connsiteX1" fmla="*/ 57 w 9946"/>
              <a:gd name="connsiteY1" fmla="*/ 8647 h 10000"/>
              <a:gd name="connsiteX2" fmla="*/ 2881 w 9946"/>
              <a:gd name="connsiteY2" fmla="*/ 8647 h 10000"/>
              <a:gd name="connsiteX3" fmla="*/ 2935 w 9946"/>
              <a:gd name="connsiteY3" fmla="*/ 8333 h 10000"/>
              <a:gd name="connsiteX4" fmla="*/ 2935 w 9946"/>
              <a:gd name="connsiteY4" fmla="*/ 313 h 10000"/>
              <a:gd name="connsiteX5" fmla="*/ 2991 w 9946"/>
              <a:gd name="connsiteY5" fmla="*/ 0 h 10000"/>
              <a:gd name="connsiteX6" fmla="*/ 5538 w 9946"/>
              <a:gd name="connsiteY6" fmla="*/ 0 h 10000"/>
              <a:gd name="connsiteX7" fmla="*/ 5592 w 9946"/>
              <a:gd name="connsiteY7" fmla="*/ 313 h 10000"/>
              <a:gd name="connsiteX8" fmla="*/ 5592 w 9946"/>
              <a:gd name="connsiteY8" fmla="*/ 5772 h 10000"/>
              <a:gd name="connsiteX9" fmla="*/ 5646 w 9946"/>
              <a:gd name="connsiteY9" fmla="*/ 6085 h 10000"/>
              <a:gd name="connsiteX10" fmla="*/ 6352 w 9946"/>
              <a:gd name="connsiteY10" fmla="*/ 6085 h 10000"/>
              <a:gd name="connsiteX11" fmla="*/ 6408 w 9946"/>
              <a:gd name="connsiteY11" fmla="*/ 5772 h 10000"/>
              <a:gd name="connsiteX12" fmla="*/ 6408 w 9946"/>
              <a:gd name="connsiteY12" fmla="*/ 2293 h 10000"/>
              <a:gd name="connsiteX13" fmla="*/ 6463 w 9946"/>
              <a:gd name="connsiteY13" fmla="*/ 1980 h 10000"/>
              <a:gd name="connsiteX14" fmla="*/ 8030 w 9946"/>
              <a:gd name="connsiteY14" fmla="*/ 1980 h 10000"/>
              <a:gd name="connsiteX15" fmla="*/ 8085 w 9946"/>
              <a:gd name="connsiteY15" fmla="*/ 2293 h 10000"/>
              <a:gd name="connsiteX16" fmla="*/ 8085 w 9946"/>
              <a:gd name="connsiteY16" fmla="*/ 9687 h 10000"/>
              <a:gd name="connsiteX17" fmla="*/ 8140 w 9946"/>
              <a:gd name="connsiteY17" fmla="*/ 10000 h 10000"/>
              <a:gd name="connsiteX18" fmla="*/ 9891 w 9946"/>
              <a:gd name="connsiteY18" fmla="*/ 10000 h 10000"/>
              <a:gd name="connsiteX19" fmla="*/ 9946 w 9946"/>
              <a:gd name="connsiteY19" fmla="*/ 9687 h 10000"/>
              <a:gd name="connsiteX20" fmla="*/ 9946 w 9946"/>
              <a:gd name="connsiteY20" fmla="*/ 6298 h 10000"/>
              <a:gd name="connsiteX0" fmla="*/ 0 w 10000"/>
              <a:gd name="connsiteY0" fmla="*/ 8333 h 10000"/>
              <a:gd name="connsiteX1" fmla="*/ 57 w 10000"/>
              <a:gd name="connsiteY1" fmla="*/ 8647 h 10000"/>
              <a:gd name="connsiteX2" fmla="*/ 2897 w 10000"/>
              <a:gd name="connsiteY2" fmla="*/ 8647 h 10000"/>
              <a:gd name="connsiteX3" fmla="*/ 2951 w 10000"/>
              <a:gd name="connsiteY3" fmla="*/ 8333 h 10000"/>
              <a:gd name="connsiteX4" fmla="*/ 2951 w 10000"/>
              <a:gd name="connsiteY4" fmla="*/ 313 h 10000"/>
              <a:gd name="connsiteX5" fmla="*/ 3007 w 10000"/>
              <a:gd name="connsiteY5" fmla="*/ 0 h 10000"/>
              <a:gd name="connsiteX6" fmla="*/ 5568 w 10000"/>
              <a:gd name="connsiteY6" fmla="*/ 0 h 10000"/>
              <a:gd name="connsiteX7" fmla="*/ 5622 w 10000"/>
              <a:gd name="connsiteY7" fmla="*/ 313 h 10000"/>
              <a:gd name="connsiteX8" fmla="*/ 5622 w 10000"/>
              <a:gd name="connsiteY8" fmla="*/ 5772 h 10000"/>
              <a:gd name="connsiteX9" fmla="*/ 5677 w 10000"/>
              <a:gd name="connsiteY9" fmla="*/ 6085 h 10000"/>
              <a:gd name="connsiteX10" fmla="*/ 6386 w 10000"/>
              <a:gd name="connsiteY10" fmla="*/ 6085 h 10000"/>
              <a:gd name="connsiteX11" fmla="*/ 6443 w 10000"/>
              <a:gd name="connsiteY11" fmla="*/ 5772 h 10000"/>
              <a:gd name="connsiteX12" fmla="*/ 6443 w 10000"/>
              <a:gd name="connsiteY12" fmla="*/ 2293 h 10000"/>
              <a:gd name="connsiteX13" fmla="*/ 6498 w 10000"/>
              <a:gd name="connsiteY13" fmla="*/ 1980 h 10000"/>
              <a:gd name="connsiteX14" fmla="*/ 8074 w 10000"/>
              <a:gd name="connsiteY14" fmla="*/ 1980 h 10000"/>
              <a:gd name="connsiteX15" fmla="*/ 8129 w 10000"/>
              <a:gd name="connsiteY15" fmla="*/ 2293 h 10000"/>
              <a:gd name="connsiteX16" fmla="*/ 8129 w 10000"/>
              <a:gd name="connsiteY16" fmla="*/ 9687 h 10000"/>
              <a:gd name="connsiteX17" fmla="*/ 8184 w 10000"/>
              <a:gd name="connsiteY17" fmla="*/ 10000 h 10000"/>
              <a:gd name="connsiteX18" fmla="*/ 9945 w 10000"/>
              <a:gd name="connsiteY18" fmla="*/ 10000 h 10000"/>
              <a:gd name="connsiteX19" fmla="*/ 10000 w 10000"/>
              <a:gd name="connsiteY19" fmla="*/ 9687 h 10000"/>
              <a:gd name="connsiteX0" fmla="*/ 0 w 9945"/>
              <a:gd name="connsiteY0" fmla="*/ 8333 h 10000"/>
              <a:gd name="connsiteX1" fmla="*/ 57 w 9945"/>
              <a:gd name="connsiteY1" fmla="*/ 8647 h 10000"/>
              <a:gd name="connsiteX2" fmla="*/ 2897 w 9945"/>
              <a:gd name="connsiteY2" fmla="*/ 8647 h 10000"/>
              <a:gd name="connsiteX3" fmla="*/ 2951 w 9945"/>
              <a:gd name="connsiteY3" fmla="*/ 8333 h 10000"/>
              <a:gd name="connsiteX4" fmla="*/ 2951 w 9945"/>
              <a:gd name="connsiteY4" fmla="*/ 313 h 10000"/>
              <a:gd name="connsiteX5" fmla="*/ 3007 w 9945"/>
              <a:gd name="connsiteY5" fmla="*/ 0 h 10000"/>
              <a:gd name="connsiteX6" fmla="*/ 5568 w 9945"/>
              <a:gd name="connsiteY6" fmla="*/ 0 h 10000"/>
              <a:gd name="connsiteX7" fmla="*/ 5622 w 9945"/>
              <a:gd name="connsiteY7" fmla="*/ 313 h 10000"/>
              <a:gd name="connsiteX8" fmla="*/ 5622 w 9945"/>
              <a:gd name="connsiteY8" fmla="*/ 5772 h 10000"/>
              <a:gd name="connsiteX9" fmla="*/ 5677 w 9945"/>
              <a:gd name="connsiteY9" fmla="*/ 6085 h 10000"/>
              <a:gd name="connsiteX10" fmla="*/ 6386 w 9945"/>
              <a:gd name="connsiteY10" fmla="*/ 6085 h 10000"/>
              <a:gd name="connsiteX11" fmla="*/ 6443 w 9945"/>
              <a:gd name="connsiteY11" fmla="*/ 5772 h 10000"/>
              <a:gd name="connsiteX12" fmla="*/ 6443 w 9945"/>
              <a:gd name="connsiteY12" fmla="*/ 2293 h 10000"/>
              <a:gd name="connsiteX13" fmla="*/ 6498 w 9945"/>
              <a:gd name="connsiteY13" fmla="*/ 1980 h 10000"/>
              <a:gd name="connsiteX14" fmla="*/ 8074 w 9945"/>
              <a:gd name="connsiteY14" fmla="*/ 1980 h 10000"/>
              <a:gd name="connsiteX15" fmla="*/ 8129 w 9945"/>
              <a:gd name="connsiteY15" fmla="*/ 2293 h 10000"/>
              <a:gd name="connsiteX16" fmla="*/ 8129 w 9945"/>
              <a:gd name="connsiteY16" fmla="*/ 9687 h 10000"/>
              <a:gd name="connsiteX17" fmla="*/ 8184 w 9945"/>
              <a:gd name="connsiteY17" fmla="*/ 10000 h 10000"/>
              <a:gd name="connsiteX18" fmla="*/ 9945 w 9945"/>
              <a:gd name="connsiteY18" fmla="*/ 10000 h 10000"/>
              <a:gd name="connsiteX0" fmla="*/ 0 w 8229"/>
              <a:gd name="connsiteY0" fmla="*/ 8333 h 10000"/>
              <a:gd name="connsiteX1" fmla="*/ 57 w 8229"/>
              <a:gd name="connsiteY1" fmla="*/ 8647 h 10000"/>
              <a:gd name="connsiteX2" fmla="*/ 2913 w 8229"/>
              <a:gd name="connsiteY2" fmla="*/ 8647 h 10000"/>
              <a:gd name="connsiteX3" fmla="*/ 2967 w 8229"/>
              <a:gd name="connsiteY3" fmla="*/ 8333 h 10000"/>
              <a:gd name="connsiteX4" fmla="*/ 2967 w 8229"/>
              <a:gd name="connsiteY4" fmla="*/ 313 h 10000"/>
              <a:gd name="connsiteX5" fmla="*/ 3024 w 8229"/>
              <a:gd name="connsiteY5" fmla="*/ 0 h 10000"/>
              <a:gd name="connsiteX6" fmla="*/ 5599 w 8229"/>
              <a:gd name="connsiteY6" fmla="*/ 0 h 10000"/>
              <a:gd name="connsiteX7" fmla="*/ 5653 w 8229"/>
              <a:gd name="connsiteY7" fmla="*/ 313 h 10000"/>
              <a:gd name="connsiteX8" fmla="*/ 5653 w 8229"/>
              <a:gd name="connsiteY8" fmla="*/ 5772 h 10000"/>
              <a:gd name="connsiteX9" fmla="*/ 5708 w 8229"/>
              <a:gd name="connsiteY9" fmla="*/ 6085 h 10000"/>
              <a:gd name="connsiteX10" fmla="*/ 6421 w 8229"/>
              <a:gd name="connsiteY10" fmla="*/ 6085 h 10000"/>
              <a:gd name="connsiteX11" fmla="*/ 6479 w 8229"/>
              <a:gd name="connsiteY11" fmla="*/ 5772 h 10000"/>
              <a:gd name="connsiteX12" fmla="*/ 6479 w 8229"/>
              <a:gd name="connsiteY12" fmla="*/ 2293 h 10000"/>
              <a:gd name="connsiteX13" fmla="*/ 6534 w 8229"/>
              <a:gd name="connsiteY13" fmla="*/ 1980 h 10000"/>
              <a:gd name="connsiteX14" fmla="*/ 8119 w 8229"/>
              <a:gd name="connsiteY14" fmla="*/ 1980 h 10000"/>
              <a:gd name="connsiteX15" fmla="*/ 8174 w 8229"/>
              <a:gd name="connsiteY15" fmla="*/ 2293 h 10000"/>
              <a:gd name="connsiteX16" fmla="*/ 8174 w 8229"/>
              <a:gd name="connsiteY16" fmla="*/ 9687 h 10000"/>
              <a:gd name="connsiteX17" fmla="*/ 8229 w 8229"/>
              <a:gd name="connsiteY17" fmla="*/ 10000 h 10000"/>
              <a:gd name="connsiteX0" fmla="*/ 0 w 9933"/>
              <a:gd name="connsiteY0" fmla="*/ 8333 h 9687"/>
              <a:gd name="connsiteX1" fmla="*/ 69 w 9933"/>
              <a:gd name="connsiteY1" fmla="*/ 8647 h 9687"/>
              <a:gd name="connsiteX2" fmla="*/ 3540 w 9933"/>
              <a:gd name="connsiteY2" fmla="*/ 8647 h 9687"/>
              <a:gd name="connsiteX3" fmla="*/ 3606 w 9933"/>
              <a:gd name="connsiteY3" fmla="*/ 8333 h 9687"/>
              <a:gd name="connsiteX4" fmla="*/ 3606 w 9933"/>
              <a:gd name="connsiteY4" fmla="*/ 313 h 9687"/>
              <a:gd name="connsiteX5" fmla="*/ 3675 w 9933"/>
              <a:gd name="connsiteY5" fmla="*/ 0 h 9687"/>
              <a:gd name="connsiteX6" fmla="*/ 6804 w 9933"/>
              <a:gd name="connsiteY6" fmla="*/ 0 h 9687"/>
              <a:gd name="connsiteX7" fmla="*/ 6870 w 9933"/>
              <a:gd name="connsiteY7" fmla="*/ 313 h 9687"/>
              <a:gd name="connsiteX8" fmla="*/ 6870 w 9933"/>
              <a:gd name="connsiteY8" fmla="*/ 5772 h 9687"/>
              <a:gd name="connsiteX9" fmla="*/ 6936 w 9933"/>
              <a:gd name="connsiteY9" fmla="*/ 6085 h 9687"/>
              <a:gd name="connsiteX10" fmla="*/ 7803 w 9933"/>
              <a:gd name="connsiteY10" fmla="*/ 6085 h 9687"/>
              <a:gd name="connsiteX11" fmla="*/ 7873 w 9933"/>
              <a:gd name="connsiteY11" fmla="*/ 5772 h 9687"/>
              <a:gd name="connsiteX12" fmla="*/ 7873 w 9933"/>
              <a:gd name="connsiteY12" fmla="*/ 2293 h 9687"/>
              <a:gd name="connsiteX13" fmla="*/ 7940 w 9933"/>
              <a:gd name="connsiteY13" fmla="*/ 1980 h 9687"/>
              <a:gd name="connsiteX14" fmla="*/ 9866 w 9933"/>
              <a:gd name="connsiteY14" fmla="*/ 1980 h 9687"/>
              <a:gd name="connsiteX15" fmla="*/ 9933 w 9933"/>
              <a:gd name="connsiteY15" fmla="*/ 2293 h 9687"/>
              <a:gd name="connsiteX16" fmla="*/ 9933 w 9933"/>
              <a:gd name="connsiteY16" fmla="*/ 9687 h 9687"/>
              <a:gd name="connsiteX0" fmla="*/ 0 w 10000"/>
              <a:gd name="connsiteY0" fmla="*/ 8602 h 8926"/>
              <a:gd name="connsiteX1" fmla="*/ 69 w 10000"/>
              <a:gd name="connsiteY1" fmla="*/ 8926 h 8926"/>
              <a:gd name="connsiteX2" fmla="*/ 3564 w 10000"/>
              <a:gd name="connsiteY2" fmla="*/ 8926 h 8926"/>
              <a:gd name="connsiteX3" fmla="*/ 3630 w 10000"/>
              <a:gd name="connsiteY3" fmla="*/ 8602 h 8926"/>
              <a:gd name="connsiteX4" fmla="*/ 3630 w 10000"/>
              <a:gd name="connsiteY4" fmla="*/ 323 h 8926"/>
              <a:gd name="connsiteX5" fmla="*/ 3700 w 10000"/>
              <a:gd name="connsiteY5" fmla="*/ 0 h 8926"/>
              <a:gd name="connsiteX6" fmla="*/ 6850 w 10000"/>
              <a:gd name="connsiteY6" fmla="*/ 0 h 8926"/>
              <a:gd name="connsiteX7" fmla="*/ 6916 w 10000"/>
              <a:gd name="connsiteY7" fmla="*/ 323 h 8926"/>
              <a:gd name="connsiteX8" fmla="*/ 6916 w 10000"/>
              <a:gd name="connsiteY8" fmla="*/ 5959 h 8926"/>
              <a:gd name="connsiteX9" fmla="*/ 6983 w 10000"/>
              <a:gd name="connsiteY9" fmla="*/ 6282 h 8926"/>
              <a:gd name="connsiteX10" fmla="*/ 7856 w 10000"/>
              <a:gd name="connsiteY10" fmla="*/ 6282 h 8926"/>
              <a:gd name="connsiteX11" fmla="*/ 7926 w 10000"/>
              <a:gd name="connsiteY11" fmla="*/ 5959 h 8926"/>
              <a:gd name="connsiteX12" fmla="*/ 7926 w 10000"/>
              <a:gd name="connsiteY12" fmla="*/ 2367 h 8926"/>
              <a:gd name="connsiteX13" fmla="*/ 7994 w 10000"/>
              <a:gd name="connsiteY13" fmla="*/ 2044 h 8926"/>
              <a:gd name="connsiteX14" fmla="*/ 9933 w 10000"/>
              <a:gd name="connsiteY14" fmla="*/ 2044 h 8926"/>
              <a:gd name="connsiteX15" fmla="*/ 10000 w 10000"/>
              <a:gd name="connsiteY15" fmla="*/ 2367 h 8926"/>
              <a:gd name="connsiteX0" fmla="*/ 0 w 10000"/>
              <a:gd name="connsiteY0" fmla="*/ 9637 h 10000"/>
              <a:gd name="connsiteX1" fmla="*/ 3564 w 10000"/>
              <a:gd name="connsiteY1" fmla="*/ 10000 h 10000"/>
              <a:gd name="connsiteX2" fmla="*/ 3630 w 10000"/>
              <a:gd name="connsiteY2" fmla="*/ 9637 h 10000"/>
              <a:gd name="connsiteX3" fmla="*/ 3630 w 10000"/>
              <a:gd name="connsiteY3" fmla="*/ 362 h 10000"/>
              <a:gd name="connsiteX4" fmla="*/ 3700 w 10000"/>
              <a:gd name="connsiteY4" fmla="*/ 0 h 10000"/>
              <a:gd name="connsiteX5" fmla="*/ 6850 w 10000"/>
              <a:gd name="connsiteY5" fmla="*/ 0 h 10000"/>
              <a:gd name="connsiteX6" fmla="*/ 6916 w 10000"/>
              <a:gd name="connsiteY6" fmla="*/ 362 h 10000"/>
              <a:gd name="connsiteX7" fmla="*/ 6916 w 10000"/>
              <a:gd name="connsiteY7" fmla="*/ 6676 h 10000"/>
              <a:gd name="connsiteX8" fmla="*/ 6983 w 10000"/>
              <a:gd name="connsiteY8" fmla="*/ 7038 h 10000"/>
              <a:gd name="connsiteX9" fmla="*/ 7856 w 10000"/>
              <a:gd name="connsiteY9" fmla="*/ 7038 h 10000"/>
              <a:gd name="connsiteX10" fmla="*/ 7926 w 10000"/>
              <a:gd name="connsiteY10" fmla="*/ 6676 h 10000"/>
              <a:gd name="connsiteX11" fmla="*/ 7926 w 10000"/>
              <a:gd name="connsiteY11" fmla="*/ 2652 h 10000"/>
              <a:gd name="connsiteX12" fmla="*/ 7994 w 10000"/>
              <a:gd name="connsiteY12" fmla="*/ 2290 h 10000"/>
              <a:gd name="connsiteX13" fmla="*/ 9933 w 10000"/>
              <a:gd name="connsiteY13" fmla="*/ 2290 h 10000"/>
              <a:gd name="connsiteX14" fmla="*/ 10000 w 10000"/>
              <a:gd name="connsiteY14" fmla="*/ 2652 h 10000"/>
              <a:gd name="connsiteX0" fmla="*/ 0 w 9777"/>
              <a:gd name="connsiteY0" fmla="*/ 10089 h 10109"/>
              <a:gd name="connsiteX1" fmla="*/ 3341 w 9777"/>
              <a:gd name="connsiteY1" fmla="*/ 10000 h 10109"/>
              <a:gd name="connsiteX2" fmla="*/ 3407 w 9777"/>
              <a:gd name="connsiteY2" fmla="*/ 9637 h 10109"/>
              <a:gd name="connsiteX3" fmla="*/ 3407 w 9777"/>
              <a:gd name="connsiteY3" fmla="*/ 362 h 10109"/>
              <a:gd name="connsiteX4" fmla="*/ 3477 w 9777"/>
              <a:gd name="connsiteY4" fmla="*/ 0 h 10109"/>
              <a:gd name="connsiteX5" fmla="*/ 6627 w 9777"/>
              <a:gd name="connsiteY5" fmla="*/ 0 h 10109"/>
              <a:gd name="connsiteX6" fmla="*/ 6693 w 9777"/>
              <a:gd name="connsiteY6" fmla="*/ 362 h 10109"/>
              <a:gd name="connsiteX7" fmla="*/ 6693 w 9777"/>
              <a:gd name="connsiteY7" fmla="*/ 6676 h 10109"/>
              <a:gd name="connsiteX8" fmla="*/ 6760 w 9777"/>
              <a:gd name="connsiteY8" fmla="*/ 7038 h 10109"/>
              <a:gd name="connsiteX9" fmla="*/ 7633 w 9777"/>
              <a:gd name="connsiteY9" fmla="*/ 7038 h 10109"/>
              <a:gd name="connsiteX10" fmla="*/ 7703 w 9777"/>
              <a:gd name="connsiteY10" fmla="*/ 6676 h 10109"/>
              <a:gd name="connsiteX11" fmla="*/ 7703 w 9777"/>
              <a:gd name="connsiteY11" fmla="*/ 2652 h 10109"/>
              <a:gd name="connsiteX12" fmla="*/ 7771 w 9777"/>
              <a:gd name="connsiteY12" fmla="*/ 2290 h 10109"/>
              <a:gd name="connsiteX13" fmla="*/ 9710 w 9777"/>
              <a:gd name="connsiteY13" fmla="*/ 2290 h 10109"/>
              <a:gd name="connsiteX14" fmla="*/ 9777 w 9777"/>
              <a:gd name="connsiteY14" fmla="*/ 2652 h 10109"/>
              <a:gd name="connsiteX0" fmla="*/ 0 w 10000"/>
              <a:gd name="connsiteY0" fmla="*/ 9855 h 9901"/>
              <a:gd name="connsiteX1" fmla="*/ 3417 w 10000"/>
              <a:gd name="connsiteY1" fmla="*/ 9892 h 9901"/>
              <a:gd name="connsiteX2" fmla="*/ 3485 w 10000"/>
              <a:gd name="connsiteY2" fmla="*/ 9533 h 9901"/>
              <a:gd name="connsiteX3" fmla="*/ 3485 w 10000"/>
              <a:gd name="connsiteY3" fmla="*/ 358 h 9901"/>
              <a:gd name="connsiteX4" fmla="*/ 3556 w 10000"/>
              <a:gd name="connsiteY4" fmla="*/ 0 h 9901"/>
              <a:gd name="connsiteX5" fmla="*/ 6778 w 10000"/>
              <a:gd name="connsiteY5" fmla="*/ 0 h 9901"/>
              <a:gd name="connsiteX6" fmla="*/ 6846 w 10000"/>
              <a:gd name="connsiteY6" fmla="*/ 358 h 9901"/>
              <a:gd name="connsiteX7" fmla="*/ 6846 w 10000"/>
              <a:gd name="connsiteY7" fmla="*/ 6604 h 9901"/>
              <a:gd name="connsiteX8" fmla="*/ 6914 w 10000"/>
              <a:gd name="connsiteY8" fmla="*/ 6962 h 9901"/>
              <a:gd name="connsiteX9" fmla="*/ 7807 w 10000"/>
              <a:gd name="connsiteY9" fmla="*/ 6962 h 9901"/>
              <a:gd name="connsiteX10" fmla="*/ 7879 w 10000"/>
              <a:gd name="connsiteY10" fmla="*/ 6604 h 9901"/>
              <a:gd name="connsiteX11" fmla="*/ 7879 w 10000"/>
              <a:gd name="connsiteY11" fmla="*/ 2623 h 9901"/>
              <a:gd name="connsiteX12" fmla="*/ 7948 w 10000"/>
              <a:gd name="connsiteY12" fmla="*/ 2265 h 9901"/>
              <a:gd name="connsiteX13" fmla="*/ 9931 w 10000"/>
              <a:gd name="connsiteY13" fmla="*/ 2265 h 9901"/>
              <a:gd name="connsiteX14" fmla="*/ 10000 w 10000"/>
              <a:gd name="connsiteY14" fmla="*/ 2623 h 9901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54 h 10038"/>
              <a:gd name="connsiteX1" fmla="*/ 3417 w 10000"/>
              <a:gd name="connsiteY1" fmla="*/ 9991 h 10038"/>
              <a:gd name="connsiteX2" fmla="*/ 3485 w 10000"/>
              <a:gd name="connsiteY2" fmla="*/ 9628 h 10038"/>
              <a:gd name="connsiteX3" fmla="*/ 3485 w 10000"/>
              <a:gd name="connsiteY3" fmla="*/ 362 h 10038"/>
              <a:gd name="connsiteX4" fmla="*/ 3556 w 10000"/>
              <a:gd name="connsiteY4" fmla="*/ 0 h 10038"/>
              <a:gd name="connsiteX5" fmla="*/ 6778 w 10000"/>
              <a:gd name="connsiteY5" fmla="*/ 0 h 10038"/>
              <a:gd name="connsiteX6" fmla="*/ 6846 w 10000"/>
              <a:gd name="connsiteY6" fmla="*/ 362 h 10038"/>
              <a:gd name="connsiteX7" fmla="*/ 6846 w 10000"/>
              <a:gd name="connsiteY7" fmla="*/ 6670 h 10038"/>
              <a:gd name="connsiteX8" fmla="*/ 6914 w 10000"/>
              <a:gd name="connsiteY8" fmla="*/ 7032 h 10038"/>
              <a:gd name="connsiteX9" fmla="*/ 7807 w 10000"/>
              <a:gd name="connsiteY9" fmla="*/ 7032 h 10038"/>
              <a:gd name="connsiteX10" fmla="*/ 7879 w 10000"/>
              <a:gd name="connsiteY10" fmla="*/ 6670 h 10038"/>
              <a:gd name="connsiteX11" fmla="*/ 7879 w 10000"/>
              <a:gd name="connsiteY11" fmla="*/ 2649 h 10038"/>
              <a:gd name="connsiteX12" fmla="*/ 7948 w 10000"/>
              <a:gd name="connsiteY12" fmla="*/ 2288 h 10038"/>
              <a:gd name="connsiteX13" fmla="*/ 9931 w 10000"/>
              <a:gd name="connsiteY13" fmla="*/ 2288 h 10038"/>
              <a:gd name="connsiteX14" fmla="*/ 10000 w 10000"/>
              <a:gd name="connsiteY14" fmla="*/ 2649 h 10038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72 h 10018"/>
              <a:gd name="connsiteX1" fmla="*/ 3417 w 10000"/>
              <a:gd name="connsiteY1" fmla="*/ 9991 h 10018"/>
              <a:gd name="connsiteX2" fmla="*/ 3485 w 10000"/>
              <a:gd name="connsiteY2" fmla="*/ 9628 h 10018"/>
              <a:gd name="connsiteX3" fmla="*/ 3485 w 10000"/>
              <a:gd name="connsiteY3" fmla="*/ 362 h 10018"/>
              <a:gd name="connsiteX4" fmla="*/ 3556 w 10000"/>
              <a:gd name="connsiteY4" fmla="*/ 0 h 10018"/>
              <a:gd name="connsiteX5" fmla="*/ 6778 w 10000"/>
              <a:gd name="connsiteY5" fmla="*/ 0 h 10018"/>
              <a:gd name="connsiteX6" fmla="*/ 6846 w 10000"/>
              <a:gd name="connsiteY6" fmla="*/ 362 h 10018"/>
              <a:gd name="connsiteX7" fmla="*/ 6846 w 10000"/>
              <a:gd name="connsiteY7" fmla="*/ 6670 h 10018"/>
              <a:gd name="connsiteX8" fmla="*/ 6914 w 10000"/>
              <a:gd name="connsiteY8" fmla="*/ 7032 h 10018"/>
              <a:gd name="connsiteX9" fmla="*/ 7807 w 10000"/>
              <a:gd name="connsiteY9" fmla="*/ 7032 h 10018"/>
              <a:gd name="connsiteX10" fmla="*/ 7879 w 10000"/>
              <a:gd name="connsiteY10" fmla="*/ 6670 h 10018"/>
              <a:gd name="connsiteX11" fmla="*/ 7879 w 10000"/>
              <a:gd name="connsiteY11" fmla="*/ 2649 h 10018"/>
              <a:gd name="connsiteX12" fmla="*/ 7948 w 10000"/>
              <a:gd name="connsiteY12" fmla="*/ 2288 h 10018"/>
              <a:gd name="connsiteX13" fmla="*/ 9931 w 10000"/>
              <a:gd name="connsiteY13" fmla="*/ 2288 h 10018"/>
              <a:gd name="connsiteX14" fmla="*/ 10000 w 10000"/>
              <a:gd name="connsiteY14" fmla="*/ 2649 h 10018"/>
              <a:gd name="connsiteX0" fmla="*/ 0 w 10000"/>
              <a:gd name="connsiteY0" fmla="*/ 9972 h 9991"/>
              <a:gd name="connsiteX1" fmla="*/ 3417 w 10000"/>
              <a:gd name="connsiteY1" fmla="*/ 9991 h 9991"/>
              <a:gd name="connsiteX2" fmla="*/ 3485 w 10000"/>
              <a:gd name="connsiteY2" fmla="*/ 9628 h 9991"/>
              <a:gd name="connsiteX3" fmla="*/ 3485 w 10000"/>
              <a:gd name="connsiteY3" fmla="*/ 362 h 9991"/>
              <a:gd name="connsiteX4" fmla="*/ 3556 w 10000"/>
              <a:gd name="connsiteY4" fmla="*/ 0 h 9991"/>
              <a:gd name="connsiteX5" fmla="*/ 6778 w 10000"/>
              <a:gd name="connsiteY5" fmla="*/ 0 h 9991"/>
              <a:gd name="connsiteX6" fmla="*/ 6846 w 10000"/>
              <a:gd name="connsiteY6" fmla="*/ 362 h 9991"/>
              <a:gd name="connsiteX7" fmla="*/ 6846 w 10000"/>
              <a:gd name="connsiteY7" fmla="*/ 6670 h 9991"/>
              <a:gd name="connsiteX8" fmla="*/ 6914 w 10000"/>
              <a:gd name="connsiteY8" fmla="*/ 7032 h 9991"/>
              <a:gd name="connsiteX9" fmla="*/ 7807 w 10000"/>
              <a:gd name="connsiteY9" fmla="*/ 7032 h 9991"/>
              <a:gd name="connsiteX10" fmla="*/ 7879 w 10000"/>
              <a:gd name="connsiteY10" fmla="*/ 6670 h 9991"/>
              <a:gd name="connsiteX11" fmla="*/ 7879 w 10000"/>
              <a:gd name="connsiteY11" fmla="*/ 2649 h 9991"/>
              <a:gd name="connsiteX12" fmla="*/ 7948 w 10000"/>
              <a:gd name="connsiteY12" fmla="*/ 2288 h 9991"/>
              <a:gd name="connsiteX13" fmla="*/ 9931 w 10000"/>
              <a:gd name="connsiteY13" fmla="*/ 2288 h 9991"/>
              <a:gd name="connsiteX14" fmla="*/ 10000 w 10000"/>
              <a:gd name="connsiteY14" fmla="*/ 2649 h 9991"/>
              <a:gd name="connsiteX0" fmla="*/ 0 w 10000"/>
              <a:gd name="connsiteY0" fmla="*/ 10008 h 10015"/>
              <a:gd name="connsiteX1" fmla="*/ 3417 w 10000"/>
              <a:gd name="connsiteY1" fmla="*/ 10000 h 10015"/>
              <a:gd name="connsiteX2" fmla="*/ 3485 w 10000"/>
              <a:gd name="connsiteY2" fmla="*/ 9637 h 10015"/>
              <a:gd name="connsiteX3" fmla="*/ 3485 w 10000"/>
              <a:gd name="connsiteY3" fmla="*/ 362 h 10015"/>
              <a:gd name="connsiteX4" fmla="*/ 3556 w 10000"/>
              <a:gd name="connsiteY4" fmla="*/ 0 h 10015"/>
              <a:gd name="connsiteX5" fmla="*/ 6778 w 10000"/>
              <a:gd name="connsiteY5" fmla="*/ 0 h 10015"/>
              <a:gd name="connsiteX6" fmla="*/ 6846 w 10000"/>
              <a:gd name="connsiteY6" fmla="*/ 362 h 10015"/>
              <a:gd name="connsiteX7" fmla="*/ 6846 w 10000"/>
              <a:gd name="connsiteY7" fmla="*/ 6676 h 10015"/>
              <a:gd name="connsiteX8" fmla="*/ 6914 w 10000"/>
              <a:gd name="connsiteY8" fmla="*/ 7038 h 10015"/>
              <a:gd name="connsiteX9" fmla="*/ 7807 w 10000"/>
              <a:gd name="connsiteY9" fmla="*/ 7038 h 10015"/>
              <a:gd name="connsiteX10" fmla="*/ 7879 w 10000"/>
              <a:gd name="connsiteY10" fmla="*/ 6676 h 10015"/>
              <a:gd name="connsiteX11" fmla="*/ 7879 w 10000"/>
              <a:gd name="connsiteY11" fmla="*/ 2651 h 10015"/>
              <a:gd name="connsiteX12" fmla="*/ 7948 w 10000"/>
              <a:gd name="connsiteY12" fmla="*/ 2290 h 10015"/>
              <a:gd name="connsiteX13" fmla="*/ 9931 w 10000"/>
              <a:gd name="connsiteY13" fmla="*/ 2290 h 10015"/>
              <a:gd name="connsiteX14" fmla="*/ 10000 w 10000"/>
              <a:gd name="connsiteY14" fmla="*/ 2651 h 10015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9931 w 10000"/>
              <a:gd name="connsiteY13" fmla="*/ 2290 h 10008"/>
              <a:gd name="connsiteX14" fmla="*/ 10000 w 10000"/>
              <a:gd name="connsiteY14" fmla="*/ 2651 h 10008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10000 w 10000"/>
              <a:gd name="connsiteY13" fmla="*/ 2651 h 10008"/>
              <a:gd name="connsiteX0" fmla="*/ 0 w 9969"/>
              <a:gd name="connsiteY0" fmla="*/ 10008 h 10008"/>
              <a:gd name="connsiteX1" fmla="*/ 3417 w 9969"/>
              <a:gd name="connsiteY1" fmla="*/ 10000 h 10008"/>
              <a:gd name="connsiteX2" fmla="*/ 3485 w 9969"/>
              <a:gd name="connsiteY2" fmla="*/ 9637 h 10008"/>
              <a:gd name="connsiteX3" fmla="*/ 3485 w 9969"/>
              <a:gd name="connsiteY3" fmla="*/ 362 h 10008"/>
              <a:gd name="connsiteX4" fmla="*/ 3556 w 9969"/>
              <a:gd name="connsiteY4" fmla="*/ 0 h 10008"/>
              <a:gd name="connsiteX5" fmla="*/ 6778 w 9969"/>
              <a:gd name="connsiteY5" fmla="*/ 0 h 10008"/>
              <a:gd name="connsiteX6" fmla="*/ 6846 w 9969"/>
              <a:gd name="connsiteY6" fmla="*/ 362 h 10008"/>
              <a:gd name="connsiteX7" fmla="*/ 6846 w 9969"/>
              <a:gd name="connsiteY7" fmla="*/ 6676 h 10008"/>
              <a:gd name="connsiteX8" fmla="*/ 6914 w 9969"/>
              <a:gd name="connsiteY8" fmla="*/ 7038 h 10008"/>
              <a:gd name="connsiteX9" fmla="*/ 7807 w 9969"/>
              <a:gd name="connsiteY9" fmla="*/ 7038 h 10008"/>
              <a:gd name="connsiteX10" fmla="*/ 7879 w 9969"/>
              <a:gd name="connsiteY10" fmla="*/ 6676 h 10008"/>
              <a:gd name="connsiteX11" fmla="*/ 7879 w 9969"/>
              <a:gd name="connsiteY11" fmla="*/ 2651 h 10008"/>
              <a:gd name="connsiteX12" fmla="*/ 7948 w 9969"/>
              <a:gd name="connsiteY12" fmla="*/ 2290 h 10008"/>
              <a:gd name="connsiteX13" fmla="*/ 9969 w 9969"/>
              <a:gd name="connsiteY13" fmla="*/ 2271 h 10008"/>
              <a:gd name="connsiteX0" fmla="*/ 0 w 9995"/>
              <a:gd name="connsiteY0" fmla="*/ 10000 h 10000"/>
              <a:gd name="connsiteX1" fmla="*/ 3428 w 9995"/>
              <a:gd name="connsiteY1" fmla="*/ 9992 h 10000"/>
              <a:gd name="connsiteX2" fmla="*/ 3496 w 9995"/>
              <a:gd name="connsiteY2" fmla="*/ 9629 h 10000"/>
              <a:gd name="connsiteX3" fmla="*/ 3496 w 9995"/>
              <a:gd name="connsiteY3" fmla="*/ 362 h 10000"/>
              <a:gd name="connsiteX4" fmla="*/ 3567 w 9995"/>
              <a:gd name="connsiteY4" fmla="*/ 0 h 10000"/>
              <a:gd name="connsiteX5" fmla="*/ 6799 w 9995"/>
              <a:gd name="connsiteY5" fmla="*/ 0 h 10000"/>
              <a:gd name="connsiteX6" fmla="*/ 6867 w 9995"/>
              <a:gd name="connsiteY6" fmla="*/ 362 h 10000"/>
              <a:gd name="connsiteX7" fmla="*/ 6867 w 9995"/>
              <a:gd name="connsiteY7" fmla="*/ 6671 h 10000"/>
              <a:gd name="connsiteX8" fmla="*/ 6936 w 9995"/>
              <a:gd name="connsiteY8" fmla="*/ 7032 h 10000"/>
              <a:gd name="connsiteX9" fmla="*/ 7831 w 9995"/>
              <a:gd name="connsiteY9" fmla="*/ 7032 h 10000"/>
              <a:gd name="connsiteX10" fmla="*/ 7904 w 9995"/>
              <a:gd name="connsiteY10" fmla="*/ 6671 h 10000"/>
              <a:gd name="connsiteX11" fmla="*/ 7904 w 9995"/>
              <a:gd name="connsiteY11" fmla="*/ 2649 h 10000"/>
              <a:gd name="connsiteX12" fmla="*/ 7973 w 9995"/>
              <a:gd name="connsiteY12" fmla="*/ 2288 h 10000"/>
              <a:gd name="connsiteX13" fmla="*/ 9995 w 9995"/>
              <a:gd name="connsiteY13" fmla="*/ 2377 h 10000"/>
              <a:gd name="connsiteX0" fmla="*/ 0 w 10000"/>
              <a:gd name="connsiteY0" fmla="*/ 10000 h 10000"/>
              <a:gd name="connsiteX1" fmla="*/ 3430 w 10000"/>
              <a:gd name="connsiteY1" fmla="*/ 9992 h 10000"/>
              <a:gd name="connsiteX2" fmla="*/ 3498 w 10000"/>
              <a:gd name="connsiteY2" fmla="*/ 9629 h 10000"/>
              <a:gd name="connsiteX3" fmla="*/ 3498 w 10000"/>
              <a:gd name="connsiteY3" fmla="*/ 362 h 10000"/>
              <a:gd name="connsiteX4" fmla="*/ 3569 w 10000"/>
              <a:gd name="connsiteY4" fmla="*/ 0 h 10000"/>
              <a:gd name="connsiteX5" fmla="*/ 6802 w 10000"/>
              <a:gd name="connsiteY5" fmla="*/ 0 h 10000"/>
              <a:gd name="connsiteX6" fmla="*/ 6870 w 10000"/>
              <a:gd name="connsiteY6" fmla="*/ 362 h 10000"/>
              <a:gd name="connsiteX7" fmla="*/ 6870 w 10000"/>
              <a:gd name="connsiteY7" fmla="*/ 6671 h 10000"/>
              <a:gd name="connsiteX8" fmla="*/ 6939 w 10000"/>
              <a:gd name="connsiteY8" fmla="*/ 7032 h 10000"/>
              <a:gd name="connsiteX9" fmla="*/ 7835 w 10000"/>
              <a:gd name="connsiteY9" fmla="*/ 7032 h 10000"/>
              <a:gd name="connsiteX10" fmla="*/ 7908 w 10000"/>
              <a:gd name="connsiteY10" fmla="*/ 6671 h 10000"/>
              <a:gd name="connsiteX11" fmla="*/ 7908 w 10000"/>
              <a:gd name="connsiteY11" fmla="*/ 2649 h 10000"/>
              <a:gd name="connsiteX12" fmla="*/ 7977 w 10000"/>
              <a:gd name="connsiteY12" fmla="*/ 2288 h 10000"/>
              <a:gd name="connsiteX13" fmla="*/ 10000 w 10000"/>
              <a:gd name="connsiteY13" fmla="*/ 2296 h 10000"/>
              <a:gd name="connsiteX0" fmla="*/ 0 w 10049"/>
              <a:gd name="connsiteY0" fmla="*/ 10000 h 10000"/>
              <a:gd name="connsiteX1" fmla="*/ 3479 w 10049"/>
              <a:gd name="connsiteY1" fmla="*/ 9992 h 10000"/>
              <a:gd name="connsiteX2" fmla="*/ 3547 w 10049"/>
              <a:gd name="connsiteY2" fmla="*/ 9629 h 10000"/>
              <a:gd name="connsiteX3" fmla="*/ 3547 w 10049"/>
              <a:gd name="connsiteY3" fmla="*/ 362 h 10000"/>
              <a:gd name="connsiteX4" fmla="*/ 3618 w 10049"/>
              <a:gd name="connsiteY4" fmla="*/ 0 h 10000"/>
              <a:gd name="connsiteX5" fmla="*/ 6851 w 10049"/>
              <a:gd name="connsiteY5" fmla="*/ 0 h 10000"/>
              <a:gd name="connsiteX6" fmla="*/ 6919 w 10049"/>
              <a:gd name="connsiteY6" fmla="*/ 362 h 10000"/>
              <a:gd name="connsiteX7" fmla="*/ 6919 w 10049"/>
              <a:gd name="connsiteY7" fmla="*/ 6671 h 10000"/>
              <a:gd name="connsiteX8" fmla="*/ 6988 w 10049"/>
              <a:gd name="connsiteY8" fmla="*/ 7032 h 10000"/>
              <a:gd name="connsiteX9" fmla="*/ 7884 w 10049"/>
              <a:gd name="connsiteY9" fmla="*/ 7032 h 10000"/>
              <a:gd name="connsiteX10" fmla="*/ 7957 w 10049"/>
              <a:gd name="connsiteY10" fmla="*/ 6671 h 10000"/>
              <a:gd name="connsiteX11" fmla="*/ 7957 w 10049"/>
              <a:gd name="connsiteY11" fmla="*/ 2649 h 10000"/>
              <a:gd name="connsiteX12" fmla="*/ 8026 w 10049"/>
              <a:gd name="connsiteY12" fmla="*/ 2288 h 10000"/>
              <a:gd name="connsiteX13" fmla="*/ 10049 w 10049"/>
              <a:gd name="connsiteY13" fmla="*/ 2296 h 10000"/>
              <a:gd name="connsiteX0" fmla="*/ 0 w 10007"/>
              <a:gd name="connsiteY0" fmla="*/ 10000 h 10000"/>
              <a:gd name="connsiteX1" fmla="*/ 3437 w 10007"/>
              <a:gd name="connsiteY1" fmla="*/ 9992 h 10000"/>
              <a:gd name="connsiteX2" fmla="*/ 3505 w 10007"/>
              <a:gd name="connsiteY2" fmla="*/ 9629 h 10000"/>
              <a:gd name="connsiteX3" fmla="*/ 3505 w 10007"/>
              <a:gd name="connsiteY3" fmla="*/ 362 h 10000"/>
              <a:gd name="connsiteX4" fmla="*/ 3576 w 10007"/>
              <a:gd name="connsiteY4" fmla="*/ 0 h 10000"/>
              <a:gd name="connsiteX5" fmla="*/ 6809 w 10007"/>
              <a:gd name="connsiteY5" fmla="*/ 0 h 10000"/>
              <a:gd name="connsiteX6" fmla="*/ 6877 w 10007"/>
              <a:gd name="connsiteY6" fmla="*/ 362 h 10000"/>
              <a:gd name="connsiteX7" fmla="*/ 6877 w 10007"/>
              <a:gd name="connsiteY7" fmla="*/ 6671 h 10000"/>
              <a:gd name="connsiteX8" fmla="*/ 6946 w 10007"/>
              <a:gd name="connsiteY8" fmla="*/ 7032 h 10000"/>
              <a:gd name="connsiteX9" fmla="*/ 7842 w 10007"/>
              <a:gd name="connsiteY9" fmla="*/ 7032 h 10000"/>
              <a:gd name="connsiteX10" fmla="*/ 7915 w 10007"/>
              <a:gd name="connsiteY10" fmla="*/ 6671 h 10000"/>
              <a:gd name="connsiteX11" fmla="*/ 7915 w 10007"/>
              <a:gd name="connsiteY11" fmla="*/ 2649 h 10000"/>
              <a:gd name="connsiteX12" fmla="*/ 7984 w 10007"/>
              <a:gd name="connsiteY12" fmla="*/ 2288 h 10000"/>
              <a:gd name="connsiteX13" fmla="*/ 10007 w 10007"/>
              <a:gd name="connsiteY13" fmla="*/ 229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7" h="10000">
                <a:moveTo>
                  <a:pt x="0" y="10000"/>
                </a:moveTo>
                <a:lnTo>
                  <a:pt x="3437" y="9992"/>
                </a:lnTo>
                <a:cubicBezTo>
                  <a:pt x="3474" y="9992"/>
                  <a:pt x="3505" y="9824"/>
                  <a:pt x="3505" y="9629"/>
                </a:cubicBezTo>
                <a:lnTo>
                  <a:pt x="3505" y="362"/>
                </a:lnTo>
                <a:cubicBezTo>
                  <a:pt x="3505" y="168"/>
                  <a:pt x="3536" y="0"/>
                  <a:pt x="3576" y="0"/>
                </a:cubicBezTo>
                <a:lnTo>
                  <a:pt x="6809" y="0"/>
                </a:lnTo>
                <a:cubicBezTo>
                  <a:pt x="6845" y="0"/>
                  <a:pt x="6877" y="168"/>
                  <a:pt x="6877" y="362"/>
                </a:cubicBezTo>
                <a:lnTo>
                  <a:pt x="6877" y="6671"/>
                </a:lnTo>
                <a:cubicBezTo>
                  <a:pt x="6877" y="6865"/>
                  <a:pt x="6906" y="7032"/>
                  <a:pt x="6946" y="7032"/>
                </a:cubicBezTo>
                <a:lnTo>
                  <a:pt x="7842" y="7032"/>
                </a:lnTo>
                <a:cubicBezTo>
                  <a:pt x="7883" y="7032"/>
                  <a:pt x="7915" y="6865"/>
                  <a:pt x="7915" y="6671"/>
                </a:cubicBezTo>
                <a:lnTo>
                  <a:pt x="7915" y="2649"/>
                </a:lnTo>
                <a:cubicBezTo>
                  <a:pt x="7915" y="2443"/>
                  <a:pt x="7943" y="2288"/>
                  <a:pt x="7984" y="2288"/>
                </a:cubicBezTo>
                <a:lnTo>
                  <a:pt x="10007" y="2296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294" tIns="45646" rIns="91294" bIns="456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gray">
          <a:xfrm>
            <a:off x="-10277" y="5966252"/>
            <a:ext cx="9157459" cy="323466"/>
          </a:xfrm>
          <a:custGeom>
            <a:avLst/>
            <a:gdLst>
              <a:gd name="T0" fmla="*/ 0 w 8480"/>
              <a:gd name="T1" fmla="*/ 0 h 144"/>
              <a:gd name="T2" fmla="*/ 776 w 8480"/>
              <a:gd name="T3" fmla="*/ 0 h 144"/>
              <a:gd name="T4" fmla="*/ 804 w 8480"/>
              <a:gd name="T5" fmla="*/ 28 h 144"/>
              <a:gd name="T6" fmla="*/ 804 w 8480"/>
              <a:gd name="T7" fmla="*/ 114 h 144"/>
              <a:gd name="T8" fmla="*/ 831 w 8480"/>
              <a:gd name="T9" fmla="*/ 142 h 144"/>
              <a:gd name="T10" fmla="*/ 2854 w 8480"/>
              <a:gd name="T11" fmla="*/ 142 h 144"/>
              <a:gd name="T12" fmla="*/ 2882 w 8480"/>
              <a:gd name="T13" fmla="*/ 114 h 144"/>
              <a:gd name="T14" fmla="*/ 2882 w 8480"/>
              <a:gd name="T15" fmla="*/ 28 h 144"/>
              <a:gd name="T16" fmla="*/ 2910 w 8480"/>
              <a:gd name="T17" fmla="*/ 0 h 144"/>
              <a:gd name="T18" fmla="*/ 6767 w 8480"/>
              <a:gd name="T19" fmla="*/ 0 h 144"/>
              <a:gd name="T20" fmla="*/ 6795 w 8480"/>
              <a:gd name="T21" fmla="*/ 28 h 144"/>
              <a:gd name="T22" fmla="*/ 6795 w 8480"/>
              <a:gd name="T23" fmla="*/ 116 h 144"/>
              <a:gd name="T24" fmla="*/ 6823 w 8480"/>
              <a:gd name="T25" fmla="*/ 144 h 144"/>
              <a:gd name="T26" fmla="*/ 8480 w 8480"/>
              <a:gd name="T27" fmla="*/ 144 h 144"/>
              <a:gd name="connsiteX0" fmla="*/ 0 w 9085"/>
              <a:gd name="connsiteY0" fmla="*/ 0 h 10000"/>
              <a:gd name="connsiteX1" fmla="*/ 33 w 9085"/>
              <a:gd name="connsiteY1" fmla="*/ 1944 h 10000"/>
              <a:gd name="connsiteX2" fmla="*/ 33 w 9085"/>
              <a:gd name="connsiteY2" fmla="*/ 7917 h 10000"/>
              <a:gd name="connsiteX3" fmla="*/ 65 w 9085"/>
              <a:gd name="connsiteY3" fmla="*/ 9861 h 10000"/>
              <a:gd name="connsiteX4" fmla="*/ 2451 w 9085"/>
              <a:gd name="connsiteY4" fmla="*/ 9861 h 10000"/>
              <a:gd name="connsiteX5" fmla="*/ 2484 w 9085"/>
              <a:gd name="connsiteY5" fmla="*/ 7917 h 10000"/>
              <a:gd name="connsiteX6" fmla="*/ 2484 w 9085"/>
              <a:gd name="connsiteY6" fmla="*/ 1944 h 10000"/>
              <a:gd name="connsiteX7" fmla="*/ 2517 w 9085"/>
              <a:gd name="connsiteY7" fmla="*/ 0 h 10000"/>
              <a:gd name="connsiteX8" fmla="*/ 7065 w 9085"/>
              <a:gd name="connsiteY8" fmla="*/ 0 h 10000"/>
              <a:gd name="connsiteX9" fmla="*/ 7098 w 9085"/>
              <a:gd name="connsiteY9" fmla="*/ 1944 h 10000"/>
              <a:gd name="connsiteX10" fmla="*/ 7098 w 9085"/>
              <a:gd name="connsiteY10" fmla="*/ 8056 h 10000"/>
              <a:gd name="connsiteX11" fmla="*/ 7131 w 9085"/>
              <a:gd name="connsiteY11" fmla="*/ 10000 h 10000"/>
              <a:gd name="connsiteX12" fmla="*/ 9085 w 9085"/>
              <a:gd name="connsiteY12" fmla="*/ 10000 h 10000"/>
              <a:gd name="connsiteX0" fmla="*/ 0 w 9964"/>
              <a:gd name="connsiteY0" fmla="*/ 1944 h 10000"/>
              <a:gd name="connsiteX1" fmla="*/ 0 w 9964"/>
              <a:gd name="connsiteY1" fmla="*/ 7917 h 10000"/>
              <a:gd name="connsiteX2" fmla="*/ 36 w 9964"/>
              <a:gd name="connsiteY2" fmla="*/ 9861 h 10000"/>
              <a:gd name="connsiteX3" fmla="*/ 2662 w 9964"/>
              <a:gd name="connsiteY3" fmla="*/ 9861 h 10000"/>
              <a:gd name="connsiteX4" fmla="*/ 2698 w 9964"/>
              <a:gd name="connsiteY4" fmla="*/ 7917 h 10000"/>
              <a:gd name="connsiteX5" fmla="*/ 2698 w 9964"/>
              <a:gd name="connsiteY5" fmla="*/ 1944 h 10000"/>
              <a:gd name="connsiteX6" fmla="*/ 2735 w 9964"/>
              <a:gd name="connsiteY6" fmla="*/ 0 h 10000"/>
              <a:gd name="connsiteX7" fmla="*/ 7741 w 9964"/>
              <a:gd name="connsiteY7" fmla="*/ 0 h 10000"/>
              <a:gd name="connsiteX8" fmla="*/ 7777 w 9964"/>
              <a:gd name="connsiteY8" fmla="*/ 1944 h 10000"/>
              <a:gd name="connsiteX9" fmla="*/ 7777 w 9964"/>
              <a:gd name="connsiteY9" fmla="*/ 8056 h 10000"/>
              <a:gd name="connsiteX10" fmla="*/ 7813 w 9964"/>
              <a:gd name="connsiteY10" fmla="*/ 10000 h 10000"/>
              <a:gd name="connsiteX11" fmla="*/ 9964 w 9964"/>
              <a:gd name="connsiteY11" fmla="*/ 10000 h 10000"/>
              <a:gd name="connsiteX0" fmla="*/ 0 w 10000"/>
              <a:gd name="connsiteY0" fmla="*/ 7917 h 10000"/>
              <a:gd name="connsiteX1" fmla="*/ 36 w 10000"/>
              <a:gd name="connsiteY1" fmla="*/ 9861 h 10000"/>
              <a:gd name="connsiteX2" fmla="*/ 2672 w 10000"/>
              <a:gd name="connsiteY2" fmla="*/ 9861 h 10000"/>
              <a:gd name="connsiteX3" fmla="*/ 2708 w 10000"/>
              <a:gd name="connsiteY3" fmla="*/ 7917 h 10000"/>
              <a:gd name="connsiteX4" fmla="*/ 2708 w 10000"/>
              <a:gd name="connsiteY4" fmla="*/ 1944 h 10000"/>
              <a:gd name="connsiteX5" fmla="*/ 2745 w 10000"/>
              <a:gd name="connsiteY5" fmla="*/ 0 h 10000"/>
              <a:gd name="connsiteX6" fmla="*/ 7769 w 10000"/>
              <a:gd name="connsiteY6" fmla="*/ 0 h 10000"/>
              <a:gd name="connsiteX7" fmla="*/ 7805 w 10000"/>
              <a:gd name="connsiteY7" fmla="*/ 1944 h 10000"/>
              <a:gd name="connsiteX8" fmla="*/ 7805 w 10000"/>
              <a:gd name="connsiteY8" fmla="*/ 8056 h 10000"/>
              <a:gd name="connsiteX9" fmla="*/ 7841 w 10000"/>
              <a:gd name="connsiteY9" fmla="*/ 10000 h 10000"/>
              <a:gd name="connsiteX10" fmla="*/ 10000 w 10000"/>
              <a:gd name="connsiteY10" fmla="*/ 10000 h 10000"/>
              <a:gd name="connsiteX0" fmla="*/ 0 w 9964"/>
              <a:gd name="connsiteY0" fmla="*/ 9861 h 10000"/>
              <a:gd name="connsiteX1" fmla="*/ 2636 w 9964"/>
              <a:gd name="connsiteY1" fmla="*/ 9861 h 10000"/>
              <a:gd name="connsiteX2" fmla="*/ 2672 w 9964"/>
              <a:gd name="connsiteY2" fmla="*/ 7917 h 10000"/>
              <a:gd name="connsiteX3" fmla="*/ 2672 w 9964"/>
              <a:gd name="connsiteY3" fmla="*/ 1944 h 10000"/>
              <a:gd name="connsiteX4" fmla="*/ 2709 w 9964"/>
              <a:gd name="connsiteY4" fmla="*/ 0 h 10000"/>
              <a:gd name="connsiteX5" fmla="*/ 7733 w 9964"/>
              <a:gd name="connsiteY5" fmla="*/ 0 h 10000"/>
              <a:gd name="connsiteX6" fmla="*/ 7769 w 9964"/>
              <a:gd name="connsiteY6" fmla="*/ 1944 h 10000"/>
              <a:gd name="connsiteX7" fmla="*/ 7769 w 9964"/>
              <a:gd name="connsiteY7" fmla="*/ 8056 h 10000"/>
              <a:gd name="connsiteX8" fmla="*/ 7805 w 9964"/>
              <a:gd name="connsiteY8" fmla="*/ 10000 h 10000"/>
              <a:gd name="connsiteX9" fmla="*/ 9964 w 9964"/>
              <a:gd name="connsiteY9" fmla="*/ 10000 h 10000"/>
              <a:gd name="connsiteX0" fmla="*/ 0 w 7833"/>
              <a:gd name="connsiteY0" fmla="*/ 9861 h 10000"/>
              <a:gd name="connsiteX1" fmla="*/ 2646 w 7833"/>
              <a:gd name="connsiteY1" fmla="*/ 9861 h 10000"/>
              <a:gd name="connsiteX2" fmla="*/ 2682 w 7833"/>
              <a:gd name="connsiteY2" fmla="*/ 7917 h 10000"/>
              <a:gd name="connsiteX3" fmla="*/ 2682 w 7833"/>
              <a:gd name="connsiteY3" fmla="*/ 1944 h 10000"/>
              <a:gd name="connsiteX4" fmla="*/ 2719 w 7833"/>
              <a:gd name="connsiteY4" fmla="*/ 0 h 10000"/>
              <a:gd name="connsiteX5" fmla="*/ 7761 w 7833"/>
              <a:gd name="connsiteY5" fmla="*/ 0 h 10000"/>
              <a:gd name="connsiteX6" fmla="*/ 7797 w 7833"/>
              <a:gd name="connsiteY6" fmla="*/ 1944 h 10000"/>
              <a:gd name="connsiteX7" fmla="*/ 7797 w 7833"/>
              <a:gd name="connsiteY7" fmla="*/ 8056 h 10000"/>
              <a:gd name="connsiteX8" fmla="*/ 7833 w 7833"/>
              <a:gd name="connsiteY8" fmla="*/ 10000 h 10000"/>
              <a:gd name="connsiteX0" fmla="*/ 0 w 9954"/>
              <a:gd name="connsiteY0" fmla="*/ 9861 h 9861"/>
              <a:gd name="connsiteX1" fmla="*/ 3378 w 9954"/>
              <a:gd name="connsiteY1" fmla="*/ 9861 h 9861"/>
              <a:gd name="connsiteX2" fmla="*/ 3424 w 9954"/>
              <a:gd name="connsiteY2" fmla="*/ 7917 h 9861"/>
              <a:gd name="connsiteX3" fmla="*/ 3424 w 9954"/>
              <a:gd name="connsiteY3" fmla="*/ 1944 h 9861"/>
              <a:gd name="connsiteX4" fmla="*/ 3471 w 9954"/>
              <a:gd name="connsiteY4" fmla="*/ 0 h 9861"/>
              <a:gd name="connsiteX5" fmla="*/ 9908 w 9954"/>
              <a:gd name="connsiteY5" fmla="*/ 0 h 9861"/>
              <a:gd name="connsiteX6" fmla="*/ 9954 w 9954"/>
              <a:gd name="connsiteY6" fmla="*/ 1944 h 9861"/>
              <a:gd name="connsiteX7" fmla="*/ 9954 w 9954"/>
              <a:gd name="connsiteY7" fmla="*/ 8056 h 9861"/>
              <a:gd name="connsiteX0" fmla="*/ 0 w 10000"/>
              <a:gd name="connsiteY0" fmla="*/ 10000 h 10000"/>
              <a:gd name="connsiteX1" fmla="*/ 3394 w 10000"/>
              <a:gd name="connsiteY1" fmla="*/ 10000 h 10000"/>
              <a:gd name="connsiteX2" fmla="*/ 3440 w 10000"/>
              <a:gd name="connsiteY2" fmla="*/ 8029 h 10000"/>
              <a:gd name="connsiteX3" fmla="*/ 3440 w 10000"/>
              <a:gd name="connsiteY3" fmla="*/ 1971 h 10000"/>
              <a:gd name="connsiteX4" fmla="*/ 3487 w 10000"/>
              <a:gd name="connsiteY4" fmla="*/ 0 h 10000"/>
              <a:gd name="connsiteX5" fmla="*/ 9954 w 10000"/>
              <a:gd name="connsiteY5" fmla="*/ 0 h 10000"/>
              <a:gd name="connsiteX6" fmla="*/ 10000 w 10000"/>
              <a:gd name="connsiteY6" fmla="*/ 1971 h 10000"/>
              <a:gd name="connsiteX0" fmla="*/ 0 w 7965"/>
              <a:gd name="connsiteY0" fmla="*/ 9803 h 10000"/>
              <a:gd name="connsiteX1" fmla="*/ 1359 w 7965"/>
              <a:gd name="connsiteY1" fmla="*/ 10000 h 10000"/>
              <a:gd name="connsiteX2" fmla="*/ 1405 w 7965"/>
              <a:gd name="connsiteY2" fmla="*/ 8029 h 10000"/>
              <a:gd name="connsiteX3" fmla="*/ 1405 w 7965"/>
              <a:gd name="connsiteY3" fmla="*/ 1971 h 10000"/>
              <a:gd name="connsiteX4" fmla="*/ 1452 w 7965"/>
              <a:gd name="connsiteY4" fmla="*/ 0 h 10000"/>
              <a:gd name="connsiteX5" fmla="*/ 7919 w 7965"/>
              <a:gd name="connsiteY5" fmla="*/ 0 h 10000"/>
              <a:gd name="connsiteX6" fmla="*/ 7965 w 7965"/>
              <a:gd name="connsiteY6" fmla="*/ 1971 h 10000"/>
              <a:gd name="connsiteX0" fmla="*/ 0 w 10000"/>
              <a:gd name="connsiteY0" fmla="*/ 9803 h 10000"/>
              <a:gd name="connsiteX1" fmla="*/ 1706 w 10000"/>
              <a:gd name="connsiteY1" fmla="*/ 10000 h 10000"/>
              <a:gd name="connsiteX2" fmla="*/ 1764 w 10000"/>
              <a:gd name="connsiteY2" fmla="*/ 8029 h 10000"/>
              <a:gd name="connsiteX3" fmla="*/ 1764 w 10000"/>
              <a:gd name="connsiteY3" fmla="*/ 1971 h 10000"/>
              <a:gd name="connsiteX4" fmla="*/ 1823 w 10000"/>
              <a:gd name="connsiteY4" fmla="*/ 0 h 10000"/>
              <a:gd name="connsiteX5" fmla="*/ 9942 w 10000"/>
              <a:gd name="connsiteY5" fmla="*/ 0 h 10000"/>
              <a:gd name="connsiteX6" fmla="*/ 10000 w 10000"/>
              <a:gd name="connsiteY6" fmla="*/ 1971 h 10000"/>
              <a:gd name="connsiteX0" fmla="*/ 0 w 9295"/>
              <a:gd name="connsiteY0" fmla="*/ 9803 h 10000"/>
              <a:gd name="connsiteX1" fmla="*/ 1001 w 9295"/>
              <a:gd name="connsiteY1" fmla="*/ 10000 h 10000"/>
              <a:gd name="connsiteX2" fmla="*/ 1059 w 9295"/>
              <a:gd name="connsiteY2" fmla="*/ 8029 h 10000"/>
              <a:gd name="connsiteX3" fmla="*/ 1059 w 9295"/>
              <a:gd name="connsiteY3" fmla="*/ 1971 h 10000"/>
              <a:gd name="connsiteX4" fmla="*/ 1118 w 9295"/>
              <a:gd name="connsiteY4" fmla="*/ 0 h 10000"/>
              <a:gd name="connsiteX5" fmla="*/ 9237 w 9295"/>
              <a:gd name="connsiteY5" fmla="*/ 0 h 10000"/>
              <a:gd name="connsiteX6" fmla="*/ 9295 w 9295"/>
              <a:gd name="connsiteY6" fmla="*/ 1971 h 10000"/>
              <a:gd name="connsiteX0" fmla="*/ 0 w 10000"/>
              <a:gd name="connsiteY0" fmla="*/ 10246 h 10246"/>
              <a:gd name="connsiteX1" fmla="*/ 1077 w 10000"/>
              <a:gd name="connsiteY1" fmla="*/ 10000 h 10246"/>
              <a:gd name="connsiteX2" fmla="*/ 1139 w 10000"/>
              <a:gd name="connsiteY2" fmla="*/ 8029 h 10246"/>
              <a:gd name="connsiteX3" fmla="*/ 1139 w 10000"/>
              <a:gd name="connsiteY3" fmla="*/ 1971 h 10246"/>
              <a:gd name="connsiteX4" fmla="*/ 1203 w 10000"/>
              <a:gd name="connsiteY4" fmla="*/ 0 h 10246"/>
              <a:gd name="connsiteX5" fmla="*/ 9938 w 10000"/>
              <a:gd name="connsiteY5" fmla="*/ 0 h 10246"/>
              <a:gd name="connsiteX6" fmla="*/ 10000 w 10000"/>
              <a:gd name="connsiteY6" fmla="*/ 1971 h 10246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9938 w 10000"/>
              <a:gd name="connsiteY5" fmla="*/ 0 h 10000"/>
              <a:gd name="connsiteX6" fmla="*/ 10000 w 10000"/>
              <a:gd name="connsiteY6" fmla="*/ 1971 h 10000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10000 w 10000"/>
              <a:gd name="connsiteY5" fmla="*/ 1971 h 10000"/>
              <a:gd name="connsiteX0" fmla="*/ 0 w 8215"/>
              <a:gd name="connsiteY0" fmla="*/ 12209 h 12258"/>
              <a:gd name="connsiteX1" fmla="*/ 1077 w 8215"/>
              <a:gd name="connsiteY1" fmla="*/ 12258 h 12258"/>
              <a:gd name="connsiteX2" fmla="*/ 1139 w 8215"/>
              <a:gd name="connsiteY2" fmla="*/ 10287 h 12258"/>
              <a:gd name="connsiteX3" fmla="*/ 1139 w 8215"/>
              <a:gd name="connsiteY3" fmla="*/ 4229 h 12258"/>
              <a:gd name="connsiteX4" fmla="*/ 1203 w 8215"/>
              <a:gd name="connsiteY4" fmla="*/ 2258 h 12258"/>
              <a:gd name="connsiteX5" fmla="*/ 8215 w 8215"/>
              <a:gd name="connsiteY5" fmla="*/ 0 h 12258"/>
              <a:gd name="connsiteX0" fmla="*/ 0 w 10000"/>
              <a:gd name="connsiteY0" fmla="*/ 8195 h 8235"/>
              <a:gd name="connsiteX1" fmla="*/ 1311 w 10000"/>
              <a:gd name="connsiteY1" fmla="*/ 8235 h 8235"/>
              <a:gd name="connsiteX2" fmla="*/ 1386 w 10000"/>
              <a:gd name="connsiteY2" fmla="*/ 6627 h 8235"/>
              <a:gd name="connsiteX3" fmla="*/ 1386 w 10000"/>
              <a:gd name="connsiteY3" fmla="*/ 1685 h 8235"/>
              <a:gd name="connsiteX4" fmla="*/ 1464 w 10000"/>
              <a:gd name="connsiteY4" fmla="*/ 77 h 8235"/>
              <a:gd name="connsiteX5" fmla="*/ 10000 w 10000"/>
              <a:gd name="connsiteY5" fmla="*/ 0 h 8235"/>
              <a:gd name="connsiteX0" fmla="*/ 0 w 10000"/>
              <a:gd name="connsiteY0" fmla="*/ 9951 h 10000"/>
              <a:gd name="connsiteX1" fmla="*/ 1311 w 10000"/>
              <a:gd name="connsiteY1" fmla="*/ 10000 h 10000"/>
              <a:gd name="connsiteX2" fmla="*/ 1386 w 10000"/>
              <a:gd name="connsiteY2" fmla="*/ 8047 h 10000"/>
              <a:gd name="connsiteX3" fmla="*/ 1386 w 10000"/>
              <a:gd name="connsiteY3" fmla="*/ 2046 h 10000"/>
              <a:gd name="connsiteX4" fmla="*/ 1464 w 10000"/>
              <a:gd name="connsiteY4" fmla="*/ 94 h 10000"/>
              <a:gd name="connsiteX5" fmla="*/ 10000 w 10000"/>
              <a:gd name="connsiteY5" fmla="*/ 0 h 10000"/>
              <a:gd name="connsiteX0" fmla="*/ 0 w 9993"/>
              <a:gd name="connsiteY0" fmla="*/ 9857 h 9906"/>
              <a:gd name="connsiteX1" fmla="*/ 1311 w 9993"/>
              <a:gd name="connsiteY1" fmla="*/ 9906 h 9906"/>
              <a:gd name="connsiteX2" fmla="*/ 1386 w 9993"/>
              <a:gd name="connsiteY2" fmla="*/ 7953 h 9906"/>
              <a:gd name="connsiteX3" fmla="*/ 1386 w 9993"/>
              <a:gd name="connsiteY3" fmla="*/ 1952 h 9906"/>
              <a:gd name="connsiteX4" fmla="*/ 1464 w 9993"/>
              <a:gd name="connsiteY4" fmla="*/ 0 h 9906"/>
              <a:gd name="connsiteX5" fmla="*/ 9993 w 9993"/>
              <a:gd name="connsiteY5" fmla="*/ 101 h 9906"/>
              <a:gd name="connsiteX0" fmla="*/ 0 w 10007"/>
              <a:gd name="connsiteY0" fmla="*/ 10439 h 10488"/>
              <a:gd name="connsiteX1" fmla="*/ 1312 w 10007"/>
              <a:gd name="connsiteY1" fmla="*/ 10488 h 10488"/>
              <a:gd name="connsiteX2" fmla="*/ 1387 w 10007"/>
              <a:gd name="connsiteY2" fmla="*/ 8516 h 10488"/>
              <a:gd name="connsiteX3" fmla="*/ 1387 w 10007"/>
              <a:gd name="connsiteY3" fmla="*/ 2459 h 10488"/>
              <a:gd name="connsiteX4" fmla="*/ 1465 w 10007"/>
              <a:gd name="connsiteY4" fmla="*/ 488 h 10488"/>
              <a:gd name="connsiteX5" fmla="*/ 10007 w 10007"/>
              <a:gd name="connsiteY5" fmla="*/ 0 h 10488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1480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21"/>
              <a:gd name="connsiteY0" fmla="*/ 10045 h 10094"/>
              <a:gd name="connsiteX1" fmla="*/ 1312 w 10021"/>
              <a:gd name="connsiteY1" fmla="*/ 10094 h 10094"/>
              <a:gd name="connsiteX2" fmla="*/ 1387 w 10021"/>
              <a:gd name="connsiteY2" fmla="*/ 8122 h 10094"/>
              <a:gd name="connsiteX3" fmla="*/ 1387 w 10021"/>
              <a:gd name="connsiteY3" fmla="*/ 2065 h 10094"/>
              <a:gd name="connsiteX4" fmla="*/ 1465 w 10021"/>
              <a:gd name="connsiteY4" fmla="*/ 94 h 10094"/>
              <a:gd name="connsiteX5" fmla="*/ 10021 w 10021"/>
              <a:gd name="connsiteY5" fmla="*/ 0 h 10094"/>
              <a:gd name="connsiteX0" fmla="*/ 0 w 10021"/>
              <a:gd name="connsiteY0" fmla="*/ 10438 h 10487"/>
              <a:gd name="connsiteX1" fmla="*/ 1312 w 10021"/>
              <a:gd name="connsiteY1" fmla="*/ 10487 h 10487"/>
              <a:gd name="connsiteX2" fmla="*/ 1387 w 10021"/>
              <a:gd name="connsiteY2" fmla="*/ 8515 h 10487"/>
              <a:gd name="connsiteX3" fmla="*/ 1387 w 10021"/>
              <a:gd name="connsiteY3" fmla="*/ 2458 h 10487"/>
              <a:gd name="connsiteX4" fmla="*/ 1465 w 10021"/>
              <a:gd name="connsiteY4" fmla="*/ 487 h 10487"/>
              <a:gd name="connsiteX5" fmla="*/ 10021 w 10021"/>
              <a:gd name="connsiteY5" fmla="*/ 0 h 10487"/>
              <a:gd name="connsiteX0" fmla="*/ 0 w 10021"/>
              <a:gd name="connsiteY0" fmla="*/ 9951 h 10000"/>
              <a:gd name="connsiteX1" fmla="*/ 1312 w 10021"/>
              <a:gd name="connsiteY1" fmla="*/ 10000 h 10000"/>
              <a:gd name="connsiteX2" fmla="*/ 1387 w 10021"/>
              <a:gd name="connsiteY2" fmla="*/ 8028 h 10000"/>
              <a:gd name="connsiteX3" fmla="*/ 1387 w 10021"/>
              <a:gd name="connsiteY3" fmla="*/ 1971 h 10000"/>
              <a:gd name="connsiteX4" fmla="*/ 1465 w 10021"/>
              <a:gd name="connsiteY4" fmla="*/ 0 h 10000"/>
              <a:gd name="connsiteX5" fmla="*/ 10021 w 10021"/>
              <a:gd name="connsiteY5" fmla="*/ 300 h 10000"/>
              <a:gd name="connsiteX0" fmla="*/ 0 w 10021"/>
              <a:gd name="connsiteY0" fmla="*/ 10241 h 10290"/>
              <a:gd name="connsiteX1" fmla="*/ 1312 w 10021"/>
              <a:gd name="connsiteY1" fmla="*/ 10290 h 10290"/>
              <a:gd name="connsiteX2" fmla="*/ 1387 w 10021"/>
              <a:gd name="connsiteY2" fmla="*/ 8318 h 10290"/>
              <a:gd name="connsiteX3" fmla="*/ 1387 w 10021"/>
              <a:gd name="connsiteY3" fmla="*/ 2261 h 10290"/>
              <a:gd name="connsiteX4" fmla="*/ 1465 w 10021"/>
              <a:gd name="connsiteY4" fmla="*/ 290 h 10290"/>
              <a:gd name="connsiteX5" fmla="*/ 10021 w 10021"/>
              <a:gd name="connsiteY5" fmla="*/ 0 h 10290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217"/>
              <a:gd name="connsiteX1" fmla="*/ 1312 w 10018"/>
              <a:gd name="connsiteY1" fmla="*/ 10217 h 10217"/>
              <a:gd name="connsiteX2" fmla="*/ 1387 w 10018"/>
              <a:gd name="connsiteY2" fmla="*/ 8097 h 10217"/>
              <a:gd name="connsiteX3" fmla="*/ 1387 w 10018"/>
              <a:gd name="connsiteY3" fmla="*/ 2040 h 10217"/>
              <a:gd name="connsiteX4" fmla="*/ 1465 w 10018"/>
              <a:gd name="connsiteY4" fmla="*/ 69 h 10217"/>
              <a:gd name="connsiteX5" fmla="*/ 10018 w 10018"/>
              <a:gd name="connsiteY5" fmla="*/ 0 h 10217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12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12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4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4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142"/>
              <a:gd name="connsiteX1" fmla="*/ 1304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142"/>
              <a:gd name="connsiteX1" fmla="*/ 1309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020"/>
              <a:gd name="connsiteX1" fmla="*/ 1309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298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290"/>
              <a:gd name="connsiteX1" fmla="*/ 1301 w 10018"/>
              <a:gd name="connsiteY1" fmla="*/ 10290 h 10290"/>
              <a:gd name="connsiteX2" fmla="*/ 1387 w 10018"/>
              <a:gd name="connsiteY2" fmla="*/ 8097 h 10290"/>
              <a:gd name="connsiteX3" fmla="*/ 1387 w 10018"/>
              <a:gd name="connsiteY3" fmla="*/ 2040 h 10290"/>
              <a:gd name="connsiteX4" fmla="*/ 1465 w 10018"/>
              <a:gd name="connsiteY4" fmla="*/ 69 h 10290"/>
              <a:gd name="connsiteX5" fmla="*/ 10018 w 10018"/>
              <a:gd name="connsiteY5" fmla="*/ 0 h 1029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1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70 w 10088"/>
              <a:gd name="connsiteY0" fmla="*/ 10020 h 10069"/>
              <a:gd name="connsiteX1" fmla="*/ 1371 w 10088"/>
              <a:gd name="connsiteY1" fmla="*/ 10069 h 10069"/>
              <a:gd name="connsiteX2" fmla="*/ 1457 w 10088"/>
              <a:gd name="connsiteY2" fmla="*/ 8097 h 10069"/>
              <a:gd name="connsiteX3" fmla="*/ 1457 w 10088"/>
              <a:gd name="connsiteY3" fmla="*/ 2040 h 10069"/>
              <a:gd name="connsiteX4" fmla="*/ 1535 w 10088"/>
              <a:gd name="connsiteY4" fmla="*/ 69 h 10069"/>
              <a:gd name="connsiteX5" fmla="*/ 10088 w 10088"/>
              <a:gd name="connsiteY5" fmla="*/ 0 h 10069"/>
              <a:gd name="connsiteX0" fmla="*/ 46 w 10064"/>
              <a:gd name="connsiteY0" fmla="*/ 10020 h 10230"/>
              <a:gd name="connsiteX1" fmla="*/ 1347 w 10064"/>
              <a:gd name="connsiteY1" fmla="*/ 10069 h 10230"/>
              <a:gd name="connsiteX2" fmla="*/ 1433 w 10064"/>
              <a:gd name="connsiteY2" fmla="*/ 8097 h 10230"/>
              <a:gd name="connsiteX3" fmla="*/ 1433 w 10064"/>
              <a:gd name="connsiteY3" fmla="*/ 2040 h 10230"/>
              <a:gd name="connsiteX4" fmla="*/ 1511 w 10064"/>
              <a:gd name="connsiteY4" fmla="*/ 69 h 10230"/>
              <a:gd name="connsiteX5" fmla="*/ 10064 w 10064"/>
              <a:gd name="connsiteY5" fmla="*/ 0 h 10230"/>
              <a:gd name="connsiteX0" fmla="*/ 50 w 10068"/>
              <a:gd name="connsiteY0" fmla="*/ 10020 h 10133"/>
              <a:gd name="connsiteX1" fmla="*/ 1351 w 10068"/>
              <a:gd name="connsiteY1" fmla="*/ 10069 h 10133"/>
              <a:gd name="connsiteX2" fmla="*/ 1437 w 10068"/>
              <a:gd name="connsiteY2" fmla="*/ 8097 h 10133"/>
              <a:gd name="connsiteX3" fmla="*/ 1437 w 10068"/>
              <a:gd name="connsiteY3" fmla="*/ 2040 h 10133"/>
              <a:gd name="connsiteX4" fmla="*/ 1515 w 10068"/>
              <a:gd name="connsiteY4" fmla="*/ 69 h 10133"/>
              <a:gd name="connsiteX5" fmla="*/ 10068 w 10068"/>
              <a:gd name="connsiteY5" fmla="*/ 0 h 1013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3 w 10021"/>
              <a:gd name="connsiteY0" fmla="*/ 10020 h 10069"/>
              <a:gd name="connsiteX1" fmla="*/ 1304 w 10021"/>
              <a:gd name="connsiteY1" fmla="*/ 10069 h 10069"/>
              <a:gd name="connsiteX2" fmla="*/ 1390 w 10021"/>
              <a:gd name="connsiteY2" fmla="*/ 8097 h 10069"/>
              <a:gd name="connsiteX3" fmla="*/ 1390 w 10021"/>
              <a:gd name="connsiteY3" fmla="*/ 2040 h 10069"/>
              <a:gd name="connsiteX4" fmla="*/ 1468 w 10021"/>
              <a:gd name="connsiteY4" fmla="*/ 69 h 10069"/>
              <a:gd name="connsiteX5" fmla="*/ 10021 w 10021"/>
              <a:gd name="connsiteY5" fmla="*/ 0 h 10069"/>
              <a:gd name="connsiteX0" fmla="*/ 3 w 10021"/>
              <a:gd name="connsiteY0" fmla="*/ 10020 h 10217"/>
              <a:gd name="connsiteX1" fmla="*/ 1304 w 10021"/>
              <a:gd name="connsiteY1" fmla="*/ 10217 h 10217"/>
              <a:gd name="connsiteX2" fmla="*/ 1390 w 10021"/>
              <a:gd name="connsiteY2" fmla="*/ 8097 h 10217"/>
              <a:gd name="connsiteX3" fmla="*/ 1390 w 10021"/>
              <a:gd name="connsiteY3" fmla="*/ 2040 h 10217"/>
              <a:gd name="connsiteX4" fmla="*/ 1468 w 10021"/>
              <a:gd name="connsiteY4" fmla="*/ 69 h 10217"/>
              <a:gd name="connsiteX5" fmla="*/ 10021 w 10021"/>
              <a:gd name="connsiteY5" fmla="*/ 0 h 10217"/>
              <a:gd name="connsiteX0" fmla="*/ 3 w 10021"/>
              <a:gd name="connsiteY0" fmla="*/ 10020 h 10020"/>
              <a:gd name="connsiteX1" fmla="*/ 1304 w 10021"/>
              <a:gd name="connsiteY1" fmla="*/ 9996 h 10020"/>
              <a:gd name="connsiteX2" fmla="*/ 1390 w 10021"/>
              <a:gd name="connsiteY2" fmla="*/ 8097 h 10020"/>
              <a:gd name="connsiteX3" fmla="*/ 1390 w 10021"/>
              <a:gd name="connsiteY3" fmla="*/ 2040 h 10020"/>
              <a:gd name="connsiteX4" fmla="*/ 1468 w 10021"/>
              <a:gd name="connsiteY4" fmla="*/ 69 h 10020"/>
              <a:gd name="connsiteX5" fmla="*/ 10021 w 10021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4"/>
              <a:gd name="connsiteX1" fmla="*/ 1301 w 10018"/>
              <a:gd name="connsiteY1" fmla="*/ 9996 h 10064"/>
              <a:gd name="connsiteX2" fmla="*/ 1387 w 10018"/>
              <a:gd name="connsiteY2" fmla="*/ 8097 h 10064"/>
              <a:gd name="connsiteX3" fmla="*/ 1387 w 10018"/>
              <a:gd name="connsiteY3" fmla="*/ 2040 h 10064"/>
              <a:gd name="connsiteX4" fmla="*/ 1465 w 10018"/>
              <a:gd name="connsiteY4" fmla="*/ 69 h 10064"/>
              <a:gd name="connsiteX5" fmla="*/ 10018 w 10018"/>
              <a:gd name="connsiteY5" fmla="*/ 0 h 10064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8"/>
              <a:gd name="connsiteX1" fmla="*/ 1301 w 10018"/>
              <a:gd name="connsiteY1" fmla="*/ 9996 h 10068"/>
              <a:gd name="connsiteX2" fmla="*/ 1387 w 10018"/>
              <a:gd name="connsiteY2" fmla="*/ 8097 h 10068"/>
              <a:gd name="connsiteX3" fmla="*/ 1387 w 10018"/>
              <a:gd name="connsiteY3" fmla="*/ 2040 h 10068"/>
              <a:gd name="connsiteX4" fmla="*/ 1465 w 10018"/>
              <a:gd name="connsiteY4" fmla="*/ 69 h 10068"/>
              <a:gd name="connsiteX5" fmla="*/ 10018 w 10018"/>
              <a:gd name="connsiteY5" fmla="*/ 0 h 10068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8" h="10020">
                <a:moveTo>
                  <a:pt x="0" y="10020"/>
                </a:moveTo>
                <a:cubicBezTo>
                  <a:pt x="522" y="10020"/>
                  <a:pt x="1266" y="9996"/>
                  <a:pt x="1301" y="9996"/>
                </a:cubicBezTo>
                <a:cubicBezTo>
                  <a:pt x="1344" y="9996"/>
                  <a:pt x="1387" y="9224"/>
                  <a:pt x="1387" y="8097"/>
                </a:cubicBezTo>
                <a:lnTo>
                  <a:pt x="1387" y="2040"/>
                </a:lnTo>
                <a:cubicBezTo>
                  <a:pt x="1387" y="913"/>
                  <a:pt x="1424" y="69"/>
                  <a:pt x="1465" y="69"/>
                </a:cubicBezTo>
                <a:lnTo>
                  <a:pt x="10018" y="0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294" tIns="45646" rIns="91294" bIns="456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33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7" name="Platshållare för innehåll 6"/>
          <p:cNvSpPr>
            <a:spLocks noGrp="1"/>
          </p:cNvSpPr>
          <p:nvPr>
            <p:ph sz="quarter" idx="13"/>
          </p:nvPr>
        </p:nvSpPr>
        <p:spPr>
          <a:xfrm>
            <a:off x="1822012" y="1874603"/>
            <a:ext cx="6862738" cy="4059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Platshållare för datum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DE96F0-F796-CA45-9B92-083706EE9A5E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sv-SE">
              <a:solidFill>
                <a:srgbClr val="000000"/>
              </a:solidFill>
            </a:endParaRPr>
          </a:p>
        </p:txBody>
      </p:sp>
      <p:sp>
        <p:nvSpPr>
          <p:cNvPr id="6" name="Platshållare för sidfot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Platshållare för bild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00F4BAF-7BC2-BE41-9CA2-633603450754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202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4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C0BE47-B6DD-0F48-8D21-BEB51777AFF9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sv-SE">
              <a:solidFill>
                <a:srgbClr val="000000"/>
              </a:solidFill>
            </a:endParaRPr>
          </a:p>
        </p:txBody>
      </p:sp>
      <p:sp>
        <p:nvSpPr>
          <p:cNvPr id="5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825A46-1547-FD49-94AB-8ED3EFD1CA6B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867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samarbets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10" name="Platshållare för innehåll 9"/>
          <p:cNvSpPr>
            <a:spLocks noGrp="1"/>
          </p:cNvSpPr>
          <p:nvPr>
            <p:ph sz="quarter" idx="16"/>
          </p:nvPr>
        </p:nvSpPr>
        <p:spPr>
          <a:xfrm>
            <a:off x="1822012" y="1874603"/>
            <a:ext cx="6862738" cy="4059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404885" y="6086100"/>
            <a:ext cx="610962" cy="648064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sv-SE" noProof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07496" y="6086100"/>
            <a:ext cx="610962" cy="648064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sv-SE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7810106" y="6086100"/>
            <a:ext cx="610962" cy="648064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sv-SE" noProof="0"/>
          </a:p>
        </p:txBody>
      </p:sp>
      <p:sp>
        <p:nvSpPr>
          <p:cNvPr id="11" name="Platshållare för datum 2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9C27EF-9643-4942-8984-8E0AAB3116EF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sv-SE">
              <a:solidFill>
                <a:srgbClr val="000000"/>
              </a:solidFill>
            </a:endParaRPr>
          </a:p>
        </p:txBody>
      </p:sp>
      <p:sp>
        <p:nvSpPr>
          <p:cNvPr id="12" name="Platshållare för sidfot 3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Platshållare för bildnumm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3C3E550-2CC7-0345-A5FE-9D8780D98FA5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939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EA6A17-03B5-3F47-969B-5997BAAF1574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sv-SE">
              <a:solidFill>
                <a:srgbClr val="000000"/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921A9F8-EEF1-7046-B612-09DAB4835A68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337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96774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n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3993-B250-9E4A-AA31-CE2C7553887C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nn-NO">
              <a:solidFill>
                <a:srgbClr val="000000"/>
              </a:solidFill>
            </a:endParaRP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>
                <a:solidFill>
                  <a:srgbClr val="000000"/>
                </a:solidFill>
              </a:rPr>
              <a:t>ENTSO-E Project proposal</a:t>
            </a:r>
            <a:endParaRPr lang="nn-NO">
              <a:solidFill>
                <a:srgbClr val="000000"/>
              </a:solidFill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BCA07-E943-B643-A424-F6500F861DC5}" type="slidenum">
              <a:rPr lang="nn-NO">
                <a:solidFill>
                  <a:srgbClr val="000000"/>
                </a:solidFill>
              </a:rPr>
              <a:pPr/>
              <a:t>‹#›</a:t>
            </a:fld>
            <a:endParaRPr lang="nn-NO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874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7ECC4-AAF5-6446-86D5-A1AB44769591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508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9" descr="kth_eng_rgb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821" y="2134307"/>
            <a:ext cx="1109227" cy="1489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2005971" y="2132866"/>
            <a:ext cx="6170715" cy="1016743"/>
          </a:xfrm>
          <a:noFill/>
        </p:spPr>
        <p:txBody>
          <a:bodyPr/>
          <a:lstStyle>
            <a:lvl1pPr algn="l">
              <a:defRPr sz="35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2005959" y="3166906"/>
            <a:ext cx="6169999" cy="84536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buNone/>
              <a:defRPr sz="1900">
                <a:solidFill>
                  <a:schemeClr val="tx1"/>
                </a:solidFill>
              </a:defRPr>
            </a:lvl1pPr>
            <a:lvl2pPr marL="400278" indent="0" algn="ctr">
              <a:buNone/>
              <a:defRPr/>
            </a:lvl2pPr>
            <a:lvl3pPr marL="800564" indent="0" algn="ctr">
              <a:buNone/>
              <a:defRPr/>
            </a:lvl3pPr>
            <a:lvl4pPr marL="1200845" indent="0" algn="ctr">
              <a:buNone/>
              <a:defRPr/>
            </a:lvl4pPr>
            <a:lvl5pPr marL="1601129" indent="0" algn="ctr">
              <a:buNone/>
              <a:defRPr/>
            </a:lvl5pPr>
            <a:lvl6pPr marL="2001411" indent="0" algn="ctr">
              <a:buNone/>
              <a:defRPr/>
            </a:lvl6pPr>
            <a:lvl7pPr marL="2401693" indent="0" algn="ctr">
              <a:buNone/>
              <a:defRPr/>
            </a:lvl7pPr>
            <a:lvl8pPr marL="2801978" indent="0" algn="ctr">
              <a:buNone/>
              <a:defRPr/>
            </a:lvl8pPr>
            <a:lvl9pPr marL="32022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114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7" name="Platshållare för innehåll 6"/>
          <p:cNvSpPr>
            <a:spLocks noGrp="1"/>
          </p:cNvSpPr>
          <p:nvPr>
            <p:ph sz="quarter" idx="13"/>
          </p:nvPr>
        </p:nvSpPr>
        <p:spPr>
          <a:xfrm>
            <a:off x="1822012" y="1874603"/>
            <a:ext cx="6862738" cy="4059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Platshållare för datum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856C75-5094-FF41-99AB-7293714C3226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sv-SE">
              <a:solidFill>
                <a:srgbClr val="000000"/>
              </a:solidFill>
            </a:endParaRPr>
          </a:p>
        </p:txBody>
      </p:sp>
      <p:sp>
        <p:nvSpPr>
          <p:cNvPr id="6" name="Platshållare för sidfot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Platshållare för bild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00F4BAF-7BC2-BE41-9CA2-633603450754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1655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4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F35772-45B8-1748-99B1-B3BFDC3B7074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sv-SE">
              <a:solidFill>
                <a:srgbClr val="000000"/>
              </a:solidFill>
            </a:endParaRPr>
          </a:p>
        </p:txBody>
      </p:sp>
      <p:sp>
        <p:nvSpPr>
          <p:cNvPr id="5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825A46-1547-FD49-94AB-8ED3EFD1CA6B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180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619251" y="982459"/>
            <a:ext cx="6935788" cy="668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619251" y="2057412"/>
            <a:ext cx="6935788" cy="360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2E32-BE73-5D4E-8ED5-03212C5FA0FF}" type="datetime1">
              <a:rPr lang="sv-SE" smtClean="0"/>
              <a:t>2016-05-25</a:t>
            </a:fld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1" y="6308738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899"/>
              </a:lnSpc>
              <a:defRPr sz="700" b="1" cap="all" baseline="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55528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samarbets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10" name="Platshållare för innehåll 9"/>
          <p:cNvSpPr>
            <a:spLocks noGrp="1"/>
          </p:cNvSpPr>
          <p:nvPr>
            <p:ph sz="quarter" idx="16"/>
          </p:nvPr>
        </p:nvSpPr>
        <p:spPr>
          <a:xfrm>
            <a:off x="1822012" y="1874603"/>
            <a:ext cx="6862738" cy="4059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404885" y="6086100"/>
            <a:ext cx="610962" cy="648064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sv-SE" noProof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07496" y="6086100"/>
            <a:ext cx="610962" cy="648064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sv-SE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7810106" y="6086100"/>
            <a:ext cx="610962" cy="648064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sv-SE" noProof="0"/>
          </a:p>
        </p:txBody>
      </p:sp>
      <p:sp>
        <p:nvSpPr>
          <p:cNvPr id="11" name="Platshållare för datum 2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05558-9734-BC42-B689-B984DE0B1E8D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sv-SE">
              <a:solidFill>
                <a:srgbClr val="000000"/>
              </a:solidFill>
            </a:endParaRPr>
          </a:p>
        </p:txBody>
      </p:sp>
      <p:sp>
        <p:nvSpPr>
          <p:cNvPr id="12" name="Platshållare för sidfot 3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Platshållare för bildnumm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3C3E550-2CC7-0345-A5FE-9D8780D98FA5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9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9D71D-12A3-8A46-906E-7C75002B7C80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sv-SE">
              <a:solidFill>
                <a:srgbClr val="000000"/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921A9F8-EEF1-7046-B612-09DAB4835A68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071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849888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1D3D40-EE4E-0F49-80FD-9260C7CE9CBF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3821DF-A11E-4644-91CD-53DC8D5D7B6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282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n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584E-CF48-6040-B539-FE3002099A24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nn-NO">
              <a:solidFill>
                <a:srgbClr val="000000"/>
              </a:solidFill>
            </a:endParaRP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>
                <a:solidFill>
                  <a:srgbClr val="000000"/>
                </a:solidFill>
              </a:rPr>
              <a:t>ENTSO-E Project proposal</a:t>
            </a:r>
            <a:endParaRPr lang="nn-NO">
              <a:solidFill>
                <a:srgbClr val="000000"/>
              </a:solidFill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BCA07-E943-B643-A424-F6500F861DC5}" type="slidenum">
              <a:rPr lang="nn-NO">
                <a:solidFill>
                  <a:srgbClr val="000000"/>
                </a:solidFill>
              </a:rPr>
              <a:pPr/>
              <a:t>‹#›</a:t>
            </a:fld>
            <a:endParaRPr lang="nn-NO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6829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D9D8-3F2D-5949-9F17-38B1C908B0AD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0962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9" descr="kth_eng_rgb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818" y="2134307"/>
            <a:ext cx="1109227" cy="1489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2005968" y="2132863"/>
            <a:ext cx="6170715" cy="1016743"/>
          </a:xfrm>
          <a:noFill/>
        </p:spPr>
        <p:txBody>
          <a:bodyPr/>
          <a:lstStyle>
            <a:lvl1pPr algn="l">
              <a:defRPr sz="35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2005959" y="3166906"/>
            <a:ext cx="6169999" cy="84536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buNone/>
              <a:defRPr sz="1900">
                <a:solidFill>
                  <a:schemeClr val="tx1"/>
                </a:solidFill>
              </a:defRPr>
            </a:lvl1pPr>
            <a:lvl2pPr marL="400427" indent="0" algn="ctr">
              <a:buNone/>
              <a:defRPr/>
            </a:lvl2pPr>
            <a:lvl3pPr marL="800861" indent="0" algn="ctr">
              <a:buNone/>
              <a:defRPr/>
            </a:lvl3pPr>
            <a:lvl4pPr marL="1201291" indent="0" algn="ctr">
              <a:buNone/>
              <a:defRPr/>
            </a:lvl4pPr>
            <a:lvl5pPr marL="1601723" indent="0" algn="ctr">
              <a:buNone/>
              <a:defRPr/>
            </a:lvl5pPr>
            <a:lvl6pPr marL="2002153" indent="0" algn="ctr">
              <a:buNone/>
              <a:defRPr/>
            </a:lvl6pPr>
            <a:lvl7pPr marL="2402584" indent="0" algn="ctr">
              <a:buNone/>
              <a:defRPr/>
            </a:lvl7pPr>
            <a:lvl8pPr marL="2803017" indent="0" algn="ctr">
              <a:buNone/>
              <a:defRPr/>
            </a:lvl8pPr>
            <a:lvl9pPr marL="320344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2705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7" name="Platshållare för innehåll 6"/>
          <p:cNvSpPr>
            <a:spLocks noGrp="1"/>
          </p:cNvSpPr>
          <p:nvPr>
            <p:ph sz="quarter" idx="13"/>
          </p:nvPr>
        </p:nvSpPr>
        <p:spPr>
          <a:xfrm>
            <a:off x="1822012" y="1874603"/>
            <a:ext cx="6862738" cy="4059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Platshållare för datum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789097-4458-214B-A699-8B857FC4EDE8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sv-SE">
              <a:solidFill>
                <a:srgbClr val="000000"/>
              </a:solidFill>
            </a:endParaRPr>
          </a:p>
        </p:txBody>
      </p:sp>
      <p:sp>
        <p:nvSpPr>
          <p:cNvPr id="6" name="Platshållare för sidfot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Platshållare för bild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00F4BAF-7BC2-BE41-9CA2-633603450754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8212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4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912A4-64F2-1B46-9C3D-64047925658C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sv-SE">
              <a:solidFill>
                <a:srgbClr val="000000"/>
              </a:solidFill>
            </a:endParaRPr>
          </a:p>
        </p:txBody>
      </p:sp>
      <p:sp>
        <p:nvSpPr>
          <p:cNvPr id="5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825A46-1547-FD49-94AB-8ED3EFD1CA6B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0131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samarbets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10" name="Platshållare för innehåll 9"/>
          <p:cNvSpPr>
            <a:spLocks noGrp="1"/>
          </p:cNvSpPr>
          <p:nvPr>
            <p:ph sz="quarter" idx="16"/>
          </p:nvPr>
        </p:nvSpPr>
        <p:spPr>
          <a:xfrm>
            <a:off x="1822012" y="1874603"/>
            <a:ext cx="6862738" cy="4059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404885" y="6086100"/>
            <a:ext cx="610962" cy="648064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sv-SE" noProof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07496" y="6086100"/>
            <a:ext cx="610962" cy="648064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sv-SE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7810106" y="6086100"/>
            <a:ext cx="610962" cy="648064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sv-SE" noProof="0"/>
          </a:p>
        </p:txBody>
      </p:sp>
      <p:sp>
        <p:nvSpPr>
          <p:cNvPr id="11" name="Platshållare för datum 2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F0487F-EFFB-9746-A4EE-3DADD5FA48D6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sv-SE">
              <a:solidFill>
                <a:srgbClr val="000000"/>
              </a:solidFill>
            </a:endParaRPr>
          </a:p>
        </p:txBody>
      </p:sp>
      <p:sp>
        <p:nvSpPr>
          <p:cNvPr id="12" name="Platshållare för sidfot 3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Platshållare för bildnumm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3C3E550-2CC7-0345-A5FE-9D8780D98FA5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56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619250" y="982459"/>
            <a:ext cx="6937896" cy="668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619251" y="2057412"/>
            <a:ext cx="3312790" cy="360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78BE9-18AC-0246-89B7-9697301C5D77}" type="datetime1">
              <a:rPr lang="sv-SE" smtClean="0"/>
              <a:t>2016-05-25</a:t>
            </a:fld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1" y="6308738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899"/>
              </a:lnSpc>
              <a:defRPr sz="700" b="1" cap="all" baseline="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9" name="Platshållare för bild 8"/>
          <p:cNvSpPr>
            <a:spLocks noGrp="1"/>
          </p:cNvSpPr>
          <p:nvPr>
            <p:ph type="pic" sz="quarter" idx="13"/>
          </p:nvPr>
        </p:nvSpPr>
        <p:spPr>
          <a:xfrm>
            <a:off x="5226050" y="2057412"/>
            <a:ext cx="3328988" cy="36036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203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8F916-96DA-9D48-9C79-336B1AF30E0F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sv-SE">
              <a:solidFill>
                <a:srgbClr val="000000"/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921A9F8-EEF1-7046-B612-09DAB4835A68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400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65691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49AED-4492-7142-AEA5-7CEC58241AB8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3821DF-A11E-4644-91CD-53DC8D5D7B6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659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n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83841-0252-D443-98EF-BC735E01AFC4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nn-NO">
              <a:solidFill>
                <a:srgbClr val="000000"/>
              </a:solidFill>
            </a:endParaRP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>
                <a:solidFill>
                  <a:srgbClr val="000000"/>
                </a:solidFill>
              </a:rPr>
              <a:t>ENTSO-E Project proposal</a:t>
            </a:r>
            <a:endParaRPr lang="nn-NO">
              <a:solidFill>
                <a:srgbClr val="000000"/>
              </a:solidFill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BCA07-E943-B643-A424-F6500F861DC5}" type="slidenum">
              <a:rPr lang="nn-NO">
                <a:solidFill>
                  <a:srgbClr val="000000"/>
                </a:solidFill>
              </a:rPr>
              <a:pPr/>
              <a:t>‹#›</a:t>
            </a:fld>
            <a:endParaRPr lang="nn-NO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6914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94D1-9802-6040-8713-D08ADA44565C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53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9" descr="kth_eng_rgb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815" y="2134307"/>
            <a:ext cx="1109227" cy="1489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2005965" y="2132860"/>
            <a:ext cx="6170715" cy="1016743"/>
          </a:xfrm>
          <a:noFill/>
        </p:spPr>
        <p:txBody>
          <a:bodyPr/>
          <a:lstStyle>
            <a:lvl1pPr algn="l">
              <a:defRPr sz="35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2005959" y="3166906"/>
            <a:ext cx="6169999" cy="84536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buNone/>
              <a:defRPr sz="1900">
                <a:solidFill>
                  <a:schemeClr val="tx1"/>
                </a:solidFill>
              </a:defRPr>
            </a:lvl1pPr>
            <a:lvl2pPr marL="400577" indent="0" algn="ctr">
              <a:buNone/>
              <a:defRPr/>
            </a:lvl2pPr>
            <a:lvl3pPr marL="801158" indent="0" algn="ctr">
              <a:buNone/>
              <a:defRPr/>
            </a:lvl3pPr>
            <a:lvl4pPr marL="1201738" indent="0" algn="ctr">
              <a:buNone/>
              <a:defRPr/>
            </a:lvl4pPr>
            <a:lvl5pPr marL="1602317" indent="0" algn="ctr">
              <a:buNone/>
              <a:defRPr/>
            </a:lvl5pPr>
            <a:lvl6pPr marL="2002897" indent="0" algn="ctr">
              <a:buNone/>
              <a:defRPr/>
            </a:lvl6pPr>
            <a:lvl7pPr marL="2403476" indent="0" algn="ctr">
              <a:buNone/>
              <a:defRPr/>
            </a:lvl7pPr>
            <a:lvl8pPr marL="2804057" indent="0" algn="ctr">
              <a:buNone/>
              <a:defRPr/>
            </a:lvl8pPr>
            <a:lvl9pPr marL="320463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843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7" name="Platshållare för innehåll 6"/>
          <p:cNvSpPr>
            <a:spLocks noGrp="1"/>
          </p:cNvSpPr>
          <p:nvPr>
            <p:ph sz="quarter" idx="13"/>
          </p:nvPr>
        </p:nvSpPr>
        <p:spPr>
          <a:xfrm>
            <a:off x="1822012" y="1874603"/>
            <a:ext cx="6862738" cy="4059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Platshållare för datum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007EE1-B0A1-6948-BA39-85788660A00C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sv-SE">
              <a:solidFill>
                <a:srgbClr val="000000"/>
              </a:solidFill>
            </a:endParaRPr>
          </a:p>
        </p:txBody>
      </p:sp>
      <p:sp>
        <p:nvSpPr>
          <p:cNvPr id="6" name="Platshållare för sidfot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Platshållare för bild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00F4BAF-7BC2-BE41-9CA2-633603450754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7624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4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D1EB42-B1E5-C346-990A-9D65004C07EB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sv-SE">
              <a:solidFill>
                <a:srgbClr val="000000"/>
              </a:solidFill>
            </a:endParaRPr>
          </a:p>
        </p:txBody>
      </p:sp>
      <p:sp>
        <p:nvSpPr>
          <p:cNvPr id="5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825A46-1547-FD49-94AB-8ED3EFD1CA6B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3877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samarbets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10" name="Platshållare för innehåll 9"/>
          <p:cNvSpPr>
            <a:spLocks noGrp="1"/>
          </p:cNvSpPr>
          <p:nvPr>
            <p:ph sz="quarter" idx="16"/>
          </p:nvPr>
        </p:nvSpPr>
        <p:spPr>
          <a:xfrm>
            <a:off x="1822012" y="1874603"/>
            <a:ext cx="6862738" cy="4059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404885" y="6086100"/>
            <a:ext cx="610962" cy="648064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sv-SE" noProof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07496" y="6086100"/>
            <a:ext cx="610962" cy="648064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sv-SE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7810106" y="6086100"/>
            <a:ext cx="610962" cy="648064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sv-SE" noProof="0"/>
          </a:p>
        </p:txBody>
      </p:sp>
      <p:sp>
        <p:nvSpPr>
          <p:cNvPr id="11" name="Platshållare för datum 2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73231-5A65-9F4C-8369-BE7B76E0FEEE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sv-SE">
              <a:solidFill>
                <a:srgbClr val="000000"/>
              </a:solidFill>
            </a:endParaRPr>
          </a:p>
        </p:txBody>
      </p:sp>
      <p:sp>
        <p:nvSpPr>
          <p:cNvPr id="12" name="Platshållare för sidfot 3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Platshållare för bildnumm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3C3E550-2CC7-0345-A5FE-9D8780D98FA5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031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4C025C-47A4-FB4E-97F7-ABAE6FF3387F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sv-SE">
              <a:solidFill>
                <a:srgbClr val="000000"/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921A9F8-EEF1-7046-B612-09DAB4835A68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77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ch g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619251" y="982459"/>
            <a:ext cx="6935788" cy="668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619251" y="2057412"/>
            <a:ext cx="3312790" cy="360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Platshållare för diagram 7"/>
          <p:cNvSpPr>
            <a:spLocks noGrp="1"/>
          </p:cNvSpPr>
          <p:nvPr>
            <p:ph type="chart" sz="quarter" idx="13"/>
          </p:nvPr>
        </p:nvSpPr>
        <p:spPr>
          <a:xfrm>
            <a:off x="5226050" y="2057413"/>
            <a:ext cx="3328988" cy="360362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 smtClean="0"/>
              <a:t>Click icon to add chart</a:t>
            </a:r>
            <a:endParaRPr lang="en-GB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DB059D5-8A16-D74F-A91F-99FE8B82BDA2}" type="datetime1">
              <a:rPr lang="sv-SE" smtClean="0"/>
              <a:t>2016-05-25</a:t>
            </a:fld>
            <a:endParaRPr lang="sv-S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1495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184306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204F51-624B-1049-8EDC-4E93C3767B53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3821DF-A11E-4644-91CD-53DC8D5D7B6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1611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n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D9798-1D82-9245-B516-9161212834B2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nn-NO">
              <a:solidFill>
                <a:srgbClr val="000000"/>
              </a:solidFill>
            </a:endParaRP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>
                <a:solidFill>
                  <a:srgbClr val="000000"/>
                </a:solidFill>
              </a:rPr>
              <a:t>ENTSO-E Project proposal</a:t>
            </a:r>
            <a:endParaRPr lang="nn-NO">
              <a:solidFill>
                <a:srgbClr val="000000"/>
              </a:solidFill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BCA07-E943-B643-A424-F6500F861DC5}" type="slidenum">
              <a:rPr lang="nn-NO">
                <a:solidFill>
                  <a:srgbClr val="000000"/>
                </a:solidFill>
              </a:rPr>
              <a:pPr/>
              <a:t>‹#›</a:t>
            </a:fld>
            <a:endParaRPr lang="nn-NO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2837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FE258-03DE-E24E-9991-EDD665E5A2FC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703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9" descr="kth_eng_rgb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810" y="2134305"/>
            <a:ext cx="1109227" cy="1489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2005960" y="2132855"/>
            <a:ext cx="6170715" cy="1016743"/>
          </a:xfrm>
          <a:noFill/>
        </p:spPr>
        <p:txBody>
          <a:bodyPr/>
          <a:lstStyle>
            <a:lvl1pPr algn="l">
              <a:defRPr sz="35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2005959" y="3166902"/>
            <a:ext cx="6169999" cy="84536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buNone/>
              <a:defRPr sz="1900">
                <a:solidFill>
                  <a:schemeClr val="tx1"/>
                </a:solidFill>
              </a:defRPr>
            </a:lvl1pPr>
            <a:lvl2pPr marL="400827" indent="0" algn="ctr">
              <a:buNone/>
              <a:defRPr/>
            </a:lvl2pPr>
            <a:lvl3pPr marL="801654" indent="0" algn="ctr">
              <a:buNone/>
              <a:defRPr/>
            </a:lvl3pPr>
            <a:lvl4pPr marL="1202482" indent="0" algn="ctr">
              <a:buNone/>
              <a:defRPr/>
            </a:lvl4pPr>
            <a:lvl5pPr marL="1603309" indent="0" algn="ctr">
              <a:buNone/>
              <a:defRPr/>
            </a:lvl5pPr>
            <a:lvl6pPr marL="2004136" indent="0" algn="ctr">
              <a:buNone/>
              <a:defRPr/>
            </a:lvl6pPr>
            <a:lvl7pPr marL="2404963" indent="0" algn="ctr">
              <a:buNone/>
              <a:defRPr/>
            </a:lvl7pPr>
            <a:lvl8pPr marL="2805791" indent="0" algn="ctr">
              <a:buNone/>
              <a:defRPr/>
            </a:lvl8pPr>
            <a:lvl9pPr marL="320661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1043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7" name="Platshållare för innehåll 6"/>
          <p:cNvSpPr>
            <a:spLocks noGrp="1"/>
          </p:cNvSpPr>
          <p:nvPr>
            <p:ph sz="quarter" idx="13"/>
          </p:nvPr>
        </p:nvSpPr>
        <p:spPr>
          <a:xfrm>
            <a:off x="1822012" y="1874601"/>
            <a:ext cx="6862738" cy="4059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Platshållare för datum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94E59A-4E3E-9D42-93B8-D79DB33733DA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sv-SE">
              <a:solidFill>
                <a:srgbClr val="000000"/>
              </a:solidFill>
            </a:endParaRPr>
          </a:p>
        </p:txBody>
      </p:sp>
      <p:sp>
        <p:nvSpPr>
          <p:cNvPr id="6" name="Platshållare för sidfot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Platshållare för bild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00F4BAF-7BC2-BE41-9CA2-633603450754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6872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4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F0D4CA-A90E-7449-A67C-7F6732E439AB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sv-SE">
              <a:solidFill>
                <a:srgbClr val="000000"/>
              </a:solidFill>
            </a:endParaRPr>
          </a:p>
        </p:txBody>
      </p:sp>
      <p:sp>
        <p:nvSpPr>
          <p:cNvPr id="5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825A46-1547-FD49-94AB-8ED3EFD1CA6B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9189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samarbets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10" name="Platshållare för innehåll 9"/>
          <p:cNvSpPr>
            <a:spLocks noGrp="1"/>
          </p:cNvSpPr>
          <p:nvPr>
            <p:ph sz="quarter" idx="16"/>
          </p:nvPr>
        </p:nvSpPr>
        <p:spPr>
          <a:xfrm>
            <a:off x="1822012" y="1874601"/>
            <a:ext cx="6862738" cy="4059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404885" y="6086098"/>
            <a:ext cx="610962" cy="648064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sv-SE" noProof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07496" y="6086098"/>
            <a:ext cx="610962" cy="648064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sv-SE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7810106" y="6086098"/>
            <a:ext cx="610962" cy="648064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sv-SE" noProof="0"/>
          </a:p>
        </p:txBody>
      </p:sp>
      <p:sp>
        <p:nvSpPr>
          <p:cNvPr id="11" name="Platshållare för datum 2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774946-695F-DB47-9006-C4CDC6CCAE99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sv-SE">
              <a:solidFill>
                <a:srgbClr val="000000"/>
              </a:solidFill>
            </a:endParaRPr>
          </a:p>
        </p:txBody>
      </p:sp>
      <p:sp>
        <p:nvSpPr>
          <p:cNvPr id="12" name="Platshållare för sidfot 3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Platshållare för bildnumm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3C3E550-2CC7-0345-A5FE-9D8780D98FA5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7684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5962F7-7512-714F-A06C-AAC5F242F290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sv-SE">
              <a:solidFill>
                <a:srgbClr val="000000"/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921A9F8-EEF1-7046-B612-09DAB4835A68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5814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C5EA2-CA8C-9047-A1CD-1871D88D38C0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3821DF-A11E-4644-91CD-53DC8D5D7B6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298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619251" y="982459"/>
            <a:ext cx="6935788" cy="668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BA9DC-2E6B-BB48-89ED-69ECF014878D}" type="datetime1">
              <a:rPr lang="sv-SE" smtClean="0"/>
              <a:t>2016-05-25</a:t>
            </a:fld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1" y="6308738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899"/>
              </a:lnSpc>
              <a:defRPr sz="700" b="1" cap="all" baseline="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9" name="Platshållare för bild 8"/>
          <p:cNvSpPr>
            <a:spLocks noGrp="1"/>
          </p:cNvSpPr>
          <p:nvPr>
            <p:ph type="pic" sz="quarter" idx="13"/>
          </p:nvPr>
        </p:nvSpPr>
        <p:spPr>
          <a:xfrm>
            <a:off x="5226050" y="2057412"/>
            <a:ext cx="3328988" cy="36036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8" name="Platshållare för bild 8"/>
          <p:cNvSpPr>
            <a:spLocks noGrp="1"/>
          </p:cNvSpPr>
          <p:nvPr>
            <p:ph type="pic" sz="quarter" idx="14"/>
          </p:nvPr>
        </p:nvSpPr>
        <p:spPr>
          <a:xfrm>
            <a:off x="1619251" y="2057412"/>
            <a:ext cx="3328988" cy="36036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369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n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31A2D-86FA-D449-A46F-3DF9E603EFF2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nn-NO">
              <a:solidFill>
                <a:srgbClr val="000000"/>
              </a:solidFill>
            </a:endParaRP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>
                <a:solidFill>
                  <a:srgbClr val="000000"/>
                </a:solidFill>
              </a:rPr>
              <a:t>ENTSO-E Project proposal</a:t>
            </a:r>
            <a:endParaRPr lang="nn-NO">
              <a:solidFill>
                <a:srgbClr val="000000"/>
              </a:solidFill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BCA07-E943-B643-A424-F6500F861DC5}" type="slidenum">
              <a:rPr lang="nn-NO">
                <a:solidFill>
                  <a:srgbClr val="000000"/>
                </a:solidFill>
              </a:rPr>
              <a:pPr/>
              <a:t>‹#›</a:t>
            </a:fld>
            <a:endParaRPr lang="nn-NO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6796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55C4C-FAC7-BC43-875B-C9A86F142100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529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tfalland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619251" y="982459"/>
            <a:ext cx="6935788" cy="668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C01B5-B3F8-7245-A3D6-FDD479FA7EBE}" type="datetime1">
              <a:rPr lang="sv-SE" smtClean="0"/>
              <a:t>2016-05-25</a:t>
            </a:fld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1" y="6308738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899"/>
              </a:lnSpc>
              <a:defRPr sz="700" b="1" cap="all" baseline="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8" name="Platshållare för bild 7"/>
          <p:cNvSpPr>
            <a:spLocks noGrp="1"/>
          </p:cNvSpPr>
          <p:nvPr>
            <p:ph type="pic" sz="quarter" idx="13"/>
          </p:nvPr>
        </p:nvSpPr>
        <p:spPr>
          <a:xfrm>
            <a:off x="-3651" y="2067717"/>
            <a:ext cx="9180625" cy="4219952"/>
          </a:xfrm>
          <a:custGeom>
            <a:avLst/>
            <a:gdLst>
              <a:gd name="connsiteX0" fmla="*/ 708568 w 9144000"/>
              <a:gd name="connsiteY0" fmla="*/ 0 h 4251325"/>
              <a:gd name="connsiteX1" fmla="*/ 9144000 w 9144000"/>
              <a:gd name="connsiteY1" fmla="*/ 0 h 4251325"/>
              <a:gd name="connsiteX2" fmla="*/ 9144000 w 9144000"/>
              <a:gd name="connsiteY2" fmla="*/ 0 h 4251325"/>
              <a:gd name="connsiteX3" fmla="*/ 9144000 w 9144000"/>
              <a:gd name="connsiteY3" fmla="*/ 3542757 h 4251325"/>
              <a:gd name="connsiteX4" fmla="*/ 8435432 w 9144000"/>
              <a:gd name="connsiteY4" fmla="*/ 4251325 h 4251325"/>
              <a:gd name="connsiteX5" fmla="*/ 0 w 9144000"/>
              <a:gd name="connsiteY5" fmla="*/ 4251325 h 4251325"/>
              <a:gd name="connsiteX6" fmla="*/ 0 w 9144000"/>
              <a:gd name="connsiteY6" fmla="*/ 4251325 h 4251325"/>
              <a:gd name="connsiteX7" fmla="*/ 0 w 9144000"/>
              <a:gd name="connsiteY7" fmla="*/ 708568 h 4251325"/>
              <a:gd name="connsiteX8" fmla="*/ 708568 w 9144000"/>
              <a:gd name="connsiteY8" fmla="*/ 0 h 4251325"/>
              <a:gd name="connsiteX0" fmla="*/ 180030 w 9301262"/>
              <a:gd name="connsiteY0" fmla="*/ 0 h 4260850"/>
              <a:gd name="connsiteX1" fmla="*/ 9301262 w 9301262"/>
              <a:gd name="connsiteY1" fmla="*/ 9525 h 4260850"/>
              <a:gd name="connsiteX2" fmla="*/ 9301262 w 9301262"/>
              <a:gd name="connsiteY2" fmla="*/ 9525 h 4260850"/>
              <a:gd name="connsiteX3" fmla="*/ 9301262 w 9301262"/>
              <a:gd name="connsiteY3" fmla="*/ 3552282 h 4260850"/>
              <a:gd name="connsiteX4" fmla="*/ 8592694 w 9301262"/>
              <a:gd name="connsiteY4" fmla="*/ 4260850 h 4260850"/>
              <a:gd name="connsiteX5" fmla="*/ 157262 w 9301262"/>
              <a:gd name="connsiteY5" fmla="*/ 4260850 h 4260850"/>
              <a:gd name="connsiteX6" fmla="*/ 157262 w 9301262"/>
              <a:gd name="connsiteY6" fmla="*/ 4260850 h 4260850"/>
              <a:gd name="connsiteX7" fmla="*/ 157262 w 9301262"/>
              <a:gd name="connsiteY7" fmla="*/ 718093 h 4260850"/>
              <a:gd name="connsiteX8" fmla="*/ 180030 w 9301262"/>
              <a:gd name="connsiteY8" fmla="*/ 0 h 4260850"/>
              <a:gd name="connsiteX0" fmla="*/ 23406 w 9144638"/>
              <a:gd name="connsiteY0" fmla="*/ 0 h 4260850"/>
              <a:gd name="connsiteX1" fmla="*/ 9144638 w 9144638"/>
              <a:gd name="connsiteY1" fmla="*/ 9525 h 4260850"/>
              <a:gd name="connsiteX2" fmla="*/ 9144638 w 9144638"/>
              <a:gd name="connsiteY2" fmla="*/ 9525 h 4260850"/>
              <a:gd name="connsiteX3" fmla="*/ 9144638 w 9144638"/>
              <a:gd name="connsiteY3" fmla="*/ 3552282 h 4260850"/>
              <a:gd name="connsiteX4" fmla="*/ 8436070 w 9144638"/>
              <a:gd name="connsiteY4" fmla="*/ 4260850 h 4260850"/>
              <a:gd name="connsiteX5" fmla="*/ 638 w 9144638"/>
              <a:gd name="connsiteY5" fmla="*/ 4260850 h 4260850"/>
              <a:gd name="connsiteX6" fmla="*/ 638 w 9144638"/>
              <a:gd name="connsiteY6" fmla="*/ 4260850 h 4260850"/>
              <a:gd name="connsiteX7" fmla="*/ 638 w 9144638"/>
              <a:gd name="connsiteY7" fmla="*/ 718093 h 4260850"/>
              <a:gd name="connsiteX8" fmla="*/ 23406 w 9144638"/>
              <a:gd name="connsiteY8" fmla="*/ 0 h 4260850"/>
              <a:gd name="connsiteX0" fmla="*/ 11705 w 9161512"/>
              <a:gd name="connsiteY0" fmla="*/ 9525 h 4251325"/>
              <a:gd name="connsiteX1" fmla="*/ 9161512 w 9161512"/>
              <a:gd name="connsiteY1" fmla="*/ 0 h 4251325"/>
              <a:gd name="connsiteX2" fmla="*/ 9161512 w 9161512"/>
              <a:gd name="connsiteY2" fmla="*/ 0 h 4251325"/>
              <a:gd name="connsiteX3" fmla="*/ 9161512 w 9161512"/>
              <a:gd name="connsiteY3" fmla="*/ 3542757 h 4251325"/>
              <a:gd name="connsiteX4" fmla="*/ 8452944 w 9161512"/>
              <a:gd name="connsiteY4" fmla="*/ 4251325 h 4251325"/>
              <a:gd name="connsiteX5" fmla="*/ 17512 w 9161512"/>
              <a:gd name="connsiteY5" fmla="*/ 4251325 h 4251325"/>
              <a:gd name="connsiteX6" fmla="*/ 17512 w 9161512"/>
              <a:gd name="connsiteY6" fmla="*/ 4251325 h 4251325"/>
              <a:gd name="connsiteX7" fmla="*/ 17512 w 9161512"/>
              <a:gd name="connsiteY7" fmla="*/ 708568 h 4251325"/>
              <a:gd name="connsiteX8" fmla="*/ 11705 w 9161512"/>
              <a:gd name="connsiteY8" fmla="*/ 9525 h 4251325"/>
              <a:gd name="connsiteX0" fmla="*/ 69 w 9149876"/>
              <a:gd name="connsiteY0" fmla="*/ 9525 h 4251325"/>
              <a:gd name="connsiteX1" fmla="*/ 9149876 w 9149876"/>
              <a:gd name="connsiteY1" fmla="*/ 0 h 4251325"/>
              <a:gd name="connsiteX2" fmla="*/ 9149876 w 9149876"/>
              <a:gd name="connsiteY2" fmla="*/ 0 h 4251325"/>
              <a:gd name="connsiteX3" fmla="*/ 9149876 w 9149876"/>
              <a:gd name="connsiteY3" fmla="*/ 3542757 h 4251325"/>
              <a:gd name="connsiteX4" fmla="*/ 8441308 w 9149876"/>
              <a:gd name="connsiteY4" fmla="*/ 4251325 h 4251325"/>
              <a:gd name="connsiteX5" fmla="*/ 5876 w 9149876"/>
              <a:gd name="connsiteY5" fmla="*/ 4251325 h 4251325"/>
              <a:gd name="connsiteX6" fmla="*/ 5876 w 9149876"/>
              <a:gd name="connsiteY6" fmla="*/ 4251325 h 4251325"/>
              <a:gd name="connsiteX7" fmla="*/ 5876 w 9149876"/>
              <a:gd name="connsiteY7" fmla="*/ 708568 h 4251325"/>
              <a:gd name="connsiteX8" fmla="*/ 69 w 9149876"/>
              <a:gd name="connsiteY8" fmla="*/ 9525 h 4251325"/>
              <a:gd name="connsiteX0" fmla="*/ 69 w 9149876"/>
              <a:gd name="connsiteY0" fmla="*/ 9525 h 4251325"/>
              <a:gd name="connsiteX1" fmla="*/ 9149876 w 9149876"/>
              <a:gd name="connsiteY1" fmla="*/ 0 h 4251325"/>
              <a:gd name="connsiteX2" fmla="*/ 9149876 w 9149876"/>
              <a:gd name="connsiteY2" fmla="*/ 0 h 4251325"/>
              <a:gd name="connsiteX3" fmla="*/ 9149876 w 9149876"/>
              <a:gd name="connsiteY3" fmla="*/ 3542757 h 4251325"/>
              <a:gd name="connsiteX4" fmla="*/ 1316608 w 9149876"/>
              <a:gd name="connsiteY4" fmla="*/ 3946525 h 4251325"/>
              <a:gd name="connsiteX5" fmla="*/ 5876 w 9149876"/>
              <a:gd name="connsiteY5" fmla="*/ 4251325 h 4251325"/>
              <a:gd name="connsiteX6" fmla="*/ 5876 w 9149876"/>
              <a:gd name="connsiteY6" fmla="*/ 4251325 h 4251325"/>
              <a:gd name="connsiteX7" fmla="*/ 5876 w 9149876"/>
              <a:gd name="connsiteY7" fmla="*/ 708568 h 4251325"/>
              <a:gd name="connsiteX8" fmla="*/ 69 w 9149876"/>
              <a:gd name="connsiteY8" fmla="*/ 9525 h 425132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542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895182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895182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923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923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23432 w 9156700"/>
              <a:gd name="connsiteY4" fmla="*/ 3946525 h 4270375"/>
              <a:gd name="connsiteX5" fmla="*/ 1184275 w 9156700"/>
              <a:gd name="connsiteY5" fmla="*/ 425767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84275 w 9156700"/>
              <a:gd name="connsiteY5" fmla="*/ 425767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90625 w 9156700"/>
              <a:gd name="connsiteY5" fmla="*/ 426402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90625 w 9156700"/>
              <a:gd name="connsiteY5" fmla="*/ 4264025 h 4270375"/>
              <a:gd name="connsiteX6" fmla="*/ 0 w 9156700"/>
              <a:gd name="connsiteY6" fmla="*/ 4270375 h 4270375"/>
              <a:gd name="connsiteX7" fmla="*/ 12700 w 9156700"/>
              <a:gd name="connsiteY7" fmla="*/ 708568 h 4270375"/>
              <a:gd name="connsiteX8" fmla="*/ 6893 w 9156700"/>
              <a:gd name="connsiteY8" fmla="*/ 9525 h 4270375"/>
              <a:gd name="connsiteX0" fmla="*/ 6893 w 9156700"/>
              <a:gd name="connsiteY0" fmla="*/ 9525 h 4264025"/>
              <a:gd name="connsiteX1" fmla="*/ 9156700 w 9156700"/>
              <a:gd name="connsiteY1" fmla="*/ 0 h 4264025"/>
              <a:gd name="connsiteX2" fmla="*/ 9156700 w 9156700"/>
              <a:gd name="connsiteY2" fmla="*/ 0 h 4264025"/>
              <a:gd name="connsiteX3" fmla="*/ 9156700 w 9156700"/>
              <a:gd name="connsiteY3" fmla="*/ 3923757 h 4264025"/>
              <a:gd name="connsiteX4" fmla="*/ 1342482 w 9156700"/>
              <a:gd name="connsiteY4" fmla="*/ 3908425 h 4264025"/>
              <a:gd name="connsiteX5" fmla="*/ 1190625 w 9156700"/>
              <a:gd name="connsiteY5" fmla="*/ 4264025 h 4264025"/>
              <a:gd name="connsiteX6" fmla="*/ 0 w 9156700"/>
              <a:gd name="connsiteY6" fmla="*/ 4257675 h 4264025"/>
              <a:gd name="connsiteX7" fmla="*/ 12700 w 9156700"/>
              <a:gd name="connsiteY7" fmla="*/ 708568 h 4264025"/>
              <a:gd name="connsiteX8" fmla="*/ 6893 w 9156700"/>
              <a:gd name="connsiteY8" fmla="*/ 9525 h 4264025"/>
              <a:gd name="connsiteX0" fmla="*/ 6893 w 9156700"/>
              <a:gd name="connsiteY0" fmla="*/ 9525 h 4264025"/>
              <a:gd name="connsiteX1" fmla="*/ 9156700 w 9156700"/>
              <a:gd name="connsiteY1" fmla="*/ 0 h 4264025"/>
              <a:gd name="connsiteX2" fmla="*/ 9156700 w 9156700"/>
              <a:gd name="connsiteY2" fmla="*/ 0 h 4264025"/>
              <a:gd name="connsiteX3" fmla="*/ 9156700 w 9156700"/>
              <a:gd name="connsiteY3" fmla="*/ 3923757 h 4264025"/>
              <a:gd name="connsiteX4" fmla="*/ 1342482 w 9156700"/>
              <a:gd name="connsiteY4" fmla="*/ 3921125 h 4264025"/>
              <a:gd name="connsiteX5" fmla="*/ 1190625 w 9156700"/>
              <a:gd name="connsiteY5" fmla="*/ 4264025 h 4264025"/>
              <a:gd name="connsiteX6" fmla="*/ 0 w 9156700"/>
              <a:gd name="connsiteY6" fmla="*/ 4257675 h 4264025"/>
              <a:gd name="connsiteX7" fmla="*/ 12700 w 9156700"/>
              <a:gd name="connsiteY7" fmla="*/ 708568 h 4264025"/>
              <a:gd name="connsiteX8" fmla="*/ 6893 w 9156700"/>
              <a:gd name="connsiteY8" fmla="*/ 9525 h 4264025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57675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13243 w 9163050"/>
              <a:gd name="connsiteY0" fmla="*/ 9525 h 4295946"/>
              <a:gd name="connsiteX1" fmla="*/ 9163050 w 9163050"/>
              <a:gd name="connsiteY1" fmla="*/ 0 h 4295946"/>
              <a:gd name="connsiteX2" fmla="*/ 9163050 w 9163050"/>
              <a:gd name="connsiteY2" fmla="*/ 0 h 4295946"/>
              <a:gd name="connsiteX3" fmla="*/ 9163050 w 9163050"/>
              <a:gd name="connsiteY3" fmla="*/ 3923757 h 4295946"/>
              <a:gd name="connsiteX4" fmla="*/ 1348832 w 9163050"/>
              <a:gd name="connsiteY4" fmla="*/ 3921125 h 4295946"/>
              <a:gd name="connsiteX5" fmla="*/ 1209675 w 9163050"/>
              <a:gd name="connsiteY5" fmla="*/ 4283160 h 4295946"/>
              <a:gd name="connsiteX6" fmla="*/ 0 w 9163050"/>
              <a:gd name="connsiteY6" fmla="*/ 4295946 h 4295946"/>
              <a:gd name="connsiteX7" fmla="*/ 19050 w 9163050"/>
              <a:gd name="connsiteY7" fmla="*/ 708568 h 4295946"/>
              <a:gd name="connsiteX8" fmla="*/ 13243 w 9163050"/>
              <a:gd name="connsiteY8" fmla="*/ 9525 h 4295946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76811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76812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21125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21125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30693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59604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6812"/>
              <a:gd name="connsiteX1" fmla="*/ 9156700 w 9156700"/>
              <a:gd name="connsiteY1" fmla="*/ 0 h 4276812"/>
              <a:gd name="connsiteX2" fmla="*/ 9156700 w 9156700"/>
              <a:gd name="connsiteY2" fmla="*/ 0 h 4276812"/>
              <a:gd name="connsiteX3" fmla="*/ 9156700 w 9156700"/>
              <a:gd name="connsiteY3" fmla="*/ 3923757 h 4276812"/>
              <a:gd name="connsiteX4" fmla="*/ 1342482 w 9156700"/>
              <a:gd name="connsiteY4" fmla="*/ 3959604 h 4276812"/>
              <a:gd name="connsiteX5" fmla="*/ 1203325 w 9156700"/>
              <a:gd name="connsiteY5" fmla="*/ 4267882 h 4276812"/>
              <a:gd name="connsiteX6" fmla="*/ 0 w 9156700"/>
              <a:gd name="connsiteY6" fmla="*/ 4276812 h 4276812"/>
              <a:gd name="connsiteX7" fmla="*/ 12700 w 9156700"/>
              <a:gd name="connsiteY7" fmla="*/ 708568 h 4276812"/>
              <a:gd name="connsiteX8" fmla="*/ 6893 w 9156700"/>
              <a:gd name="connsiteY8" fmla="*/ 9525 h 427681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23757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23757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69276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54641"/>
              <a:gd name="connsiteY0" fmla="*/ 9525 h 4267882"/>
              <a:gd name="connsiteX1" fmla="*/ 9149876 w 9154641"/>
              <a:gd name="connsiteY1" fmla="*/ 0 h 4267882"/>
              <a:gd name="connsiteX2" fmla="*/ 9149876 w 9154641"/>
              <a:gd name="connsiteY2" fmla="*/ 0 h 4267882"/>
              <a:gd name="connsiteX3" fmla="*/ 9154641 w 9154641"/>
              <a:gd name="connsiteY3" fmla="*/ 3952802 h 4267882"/>
              <a:gd name="connsiteX4" fmla="*/ 1338039 w 9154641"/>
              <a:gd name="connsiteY4" fmla="*/ 3954857 h 4267882"/>
              <a:gd name="connsiteX5" fmla="*/ 1196501 w 9154641"/>
              <a:gd name="connsiteY5" fmla="*/ 4267882 h 4267882"/>
              <a:gd name="connsiteX6" fmla="*/ 2701 w 9154641"/>
              <a:gd name="connsiteY6" fmla="*/ 4264722 h 4267882"/>
              <a:gd name="connsiteX7" fmla="*/ 5876 w 9154641"/>
              <a:gd name="connsiteY7" fmla="*/ 708568 h 4267882"/>
              <a:gd name="connsiteX8" fmla="*/ 69 w 9154641"/>
              <a:gd name="connsiteY8" fmla="*/ 9525 h 4267882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9702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50697 w 9154641"/>
              <a:gd name="connsiteY4" fmla="*/ 3951741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50697 w 9154641"/>
              <a:gd name="connsiteY4" fmla="*/ 3951741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174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0600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41204 w 9150032"/>
              <a:gd name="connsiteY4" fmla="*/ 396543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41204 w 9150032"/>
              <a:gd name="connsiteY4" fmla="*/ 3967847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543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19844 w 9150032"/>
              <a:gd name="connsiteY4" fmla="*/ 3967847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5 w 9150032"/>
              <a:gd name="connsiteY4" fmla="*/ 3960599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3115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3115 w 9150032"/>
              <a:gd name="connsiteY5" fmla="*/ 4275168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0742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0742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0742 w 9150032"/>
              <a:gd name="connsiteY5" fmla="*/ 4277583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4831"/>
              <a:gd name="connsiteX1" fmla="*/ 9149876 w 9150032"/>
              <a:gd name="connsiteY1" fmla="*/ 9702 h 4284831"/>
              <a:gd name="connsiteX2" fmla="*/ 9149876 w 9150032"/>
              <a:gd name="connsiteY2" fmla="*/ 89 h 4284831"/>
              <a:gd name="connsiteX3" fmla="*/ 9141983 w 9150032"/>
              <a:gd name="connsiteY3" fmla="*/ 3960138 h 4284831"/>
              <a:gd name="connsiteX4" fmla="*/ 1326965 w 9150032"/>
              <a:gd name="connsiteY4" fmla="*/ 3960599 h 4284831"/>
              <a:gd name="connsiteX5" fmla="*/ 1210742 w 9150032"/>
              <a:gd name="connsiteY5" fmla="*/ 4284831 h 4284831"/>
              <a:gd name="connsiteX6" fmla="*/ 2701 w 9150032"/>
              <a:gd name="connsiteY6" fmla="*/ 4279257 h 4284831"/>
              <a:gd name="connsiteX7" fmla="*/ 5876 w 9150032"/>
              <a:gd name="connsiteY7" fmla="*/ 718270 h 4284831"/>
              <a:gd name="connsiteX8" fmla="*/ 69 w 9150032"/>
              <a:gd name="connsiteY8" fmla="*/ 0 h 4284831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0742 w 9150032"/>
              <a:gd name="connsiteY5" fmla="*/ 4277583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3116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4089"/>
              <a:gd name="connsiteX1" fmla="*/ 9149876 w 9150032"/>
              <a:gd name="connsiteY1" fmla="*/ 9702 h 4284089"/>
              <a:gd name="connsiteX2" fmla="*/ 9149876 w 9150032"/>
              <a:gd name="connsiteY2" fmla="*/ 89 h 4284089"/>
              <a:gd name="connsiteX3" fmla="*/ 9141983 w 9150032"/>
              <a:gd name="connsiteY3" fmla="*/ 3960138 h 4284089"/>
              <a:gd name="connsiteX4" fmla="*/ 1326965 w 9150032"/>
              <a:gd name="connsiteY4" fmla="*/ 3960599 h 4284089"/>
              <a:gd name="connsiteX5" fmla="*/ 1213116 w 9150032"/>
              <a:gd name="connsiteY5" fmla="*/ 4282416 h 4284089"/>
              <a:gd name="connsiteX6" fmla="*/ 2701 w 9150032"/>
              <a:gd name="connsiteY6" fmla="*/ 4284089 h 4284089"/>
              <a:gd name="connsiteX7" fmla="*/ 5876 w 9150032"/>
              <a:gd name="connsiteY7" fmla="*/ 718270 h 4284089"/>
              <a:gd name="connsiteX8" fmla="*/ 69 w 9150032"/>
              <a:gd name="connsiteY8" fmla="*/ 0 h 4284089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3116 w 9150032"/>
              <a:gd name="connsiteY5" fmla="*/ 4282416 h 4282416"/>
              <a:gd name="connsiteX6" fmla="*/ 5075 w 9150032"/>
              <a:gd name="connsiteY6" fmla="*/ 4281672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6965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31713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31713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2219 w 9150032"/>
              <a:gd name="connsiteY4" fmla="*/ 3970263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6967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31714 w 9150006"/>
              <a:gd name="connsiteY4" fmla="*/ 3963015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6 w 9150006"/>
              <a:gd name="connsiteY5" fmla="*/ 4017134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6 w 9150006"/>
              <a:gd name="connsiteY5" fmla="*/ 4007470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5733 w 9150006"/>
              <a:gd name="connsiteY5" fmla="*/ 4005054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3360 w 9150006"/>
              <a:gd name="connsiteY5" fmla="*/ 4002638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7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7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50006" h="4281672">
                <a:moveTo>
                  <a:pt x="69" y="0"/>
                </a:moveTo>
                <a:lnTo>
                  <a:pt x="9149876" y="9702"/>
                </a:lnTo>
                <a:lnTo>
                  <a:pt x="9149876" y="89"/>
                </a:lnTo>
                <a:cubicBezTo>
                  <a:pt x="9151464" y="1317690"/>
                  <a:pt x="9138022" y="2649786"/>
                  <a:pt x="9139610" y="3967387"/>
                </a:cubicBezTo>
                <a:lnTo>
                  <a:pt x="1343580" y="3963016"/>
                </a:lnTo>
                <a:cubicBezTo>
                  <a:pt x="1305423" y="3967687"/>
                  <a:pt x="1277548" y="3969456"/>
                  <a:pt x="1268613" y="4009885"/>
                </a:cubicBezTo>
                <a:cubicBezTo>
                  <a:pt x="1259678" y="4050314"/>
                  <a:pt x="1265601" y="4168622"/>
                  <a:pt x="1261493" y="4220084"/>
                </a:cubicBezTo>
                <a:cubicBezTo>
                  <a:pt x="1252639" y="4259467"/>
                  <a:pt x="1251642" y="4256446"/>
                  <a:pt x="1213117" y="4280000"/>
                </a:cubicBezTo>
                <a:lnTo>
                  <a:pt x="5075" y="4281672"/>
                </a:lnTo>
                <a:cubicBezTo>
                  <a:pt x="9308" y="3094403"/>
                  <a:pt x="1643" y="1905539"/>
                  <a:pt x="5876" y="718270"/>
                </a:cubicBezTo>
                <a:cubicBezTo>
                  <a:pt x="5876" y="326939"/>
                  <a:pt x="-737" y="428625"/>
                  <a:pt x="6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1448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619251" y="982459"/>
            <a:ext cx="6935788" cy="668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C668D-5F7D-D041-8C36-58C23F095334}" type="datetime1">
              <a:rPr lang="sv-SE" smtClean="0"/>
              <a:t>2016-05-25</a:t>
            </a:fld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1" y="6308738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899"/>
              </a:lnSpc>
              <a:defRPr sz="700" b="1" cap="all" baseline="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8" name="Platshållare för bild 7"/>
          <p:cNvSpPr>
            <a:spLocks noGrp="1"/>
          </p:cNvSpPr>
          <p:nvPr>
            <p:ph type="pic" sz="quarter" idx="13"/>
          </p:nvPr>
        </p:nvSpPr>
        <p:spPr>
          <a:xfrm>
            <a:off x="1619251" y="2057401"/>
            <a:ext cx="6935788" cy="360362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9240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BDA9-4922-3341-AFDC-C3BD8F80EC4F}" type="datetime1">
              <a:rPr lang="sv-SE" smtClean="0"/>
              <a:t>2016-05-25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46274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9" descr="kth_eng_rgb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823" y="2134307"/>
            <a:ext cx="1109227" cy="1489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2005973" y="2132868"/>
            <a:ext cx="6170715" cy="1016743"/>
          </a:xfrm>
          <a:noFill/>
        </p:spPr>
        <p:txBody>
          <a:bodyPr/>
          <a:lstStyle>
            <a:lvl1pPr algn="l">
              <a:defRPr sz="35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2005959" y="3166906"/>
            <a:ext cx="6169999" cy="84536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buNone/>
              <a:defRPr sz="1900">
                <a:solidFill>
                  <a:schemeClr val="tx1"/>
                </a:solidFill>
              </a:defRPr>
            </a:lvl1pPr>
            <a:lvl2pPr marL="400178" indent="0" algn="ctr">
              <a:buNone/>
              <a:defRPr/>
            </a:lvl2pPr>
            <a:lvl3pPr marL="800366" indent="0" algn="ctr">
              <a:buNone/>
              <a:defRPr/>
            </a:lvl3pPr>
            <a:lvl4pPr marL="1200549" indent="0" algn="ctr">
              <a:buNone/>
              <a:defRPr/>
            </a:lvl4pPr>
            <a:lvl5pPr marL="1600733" indent="0" algn="ctr">
              <a:buNone/>
              <a:defRPr/>
            </a:lvl5pPr>
            <a:lvl6pPr marL="2000915" indent="0" algn="ctr">
              <a:buNone/>
              <a:defRPr/>
            </a:lvl6pPr>
            <a:lvl7pPr marL="2401099" indent="0" algn="ctr">
              <a:buNone/>
              <a:defRPr/>
            </a:lvl7pPr>
            <a:lvl8pPr marL="2801285" indent="0" algn="ctr">
              <a:buNone/>
              <a:defRPr/>
            </a:lvl8pPr>
            <a:lvl9pPr marL="320146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833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3.jpe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3.jpeg"/><Relationship Id="rId5" Type="http://schemas.openxmlformats.org/officeDocument/2006/relationships/slideLayout" Target="../slideLayouts/slideLayout30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image" Target="../media/image3.jpeg"/><Relationship Id="rId5" Type="http://schemas.openxmlformats.org/officeDocument/2006/relationships/slideLayout" Target="../slideLayouts/slideLayout39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1619251" y="982459"/>
            <a:ext cx="6935788" cy="6683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sv-SE" dirty="0" smtClean="0"/>
              <a:t>Klicka här för att ändra format</a:t>
            </a:r>
            <a:endParaRPr lang="en-GB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619251" y="2057412"/>
            <a:ext cx="6935788" cy="360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977" y="344490"/>
            <a:ext cx="662749" cy="66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619251" y="6308738"/>
            <a:ext cx="28956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>
              <a:defRPr lang="en-GB" sz="7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 smtClean="0"/>
              <a:t>ENTSO-E Project proposal</a:t>
            </a: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172401" y="6308738"/>
            <a:ext cx="531863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lang="en-GB" sz="700" b="1" cap="all" baseline="0" smtClean="0">
                <a:solidFill>
                  <a:schemeClr val="bg1"/>
                </a:solidFill>
              </a:defRPr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580112" y="6288522"/>
            <a:ext cx="21336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>
              <a:defRPr lang="en-GB" sz="700" b="1" cap="all" baseline="0" smtClean="0">
                <a:solidFill>
                  <a:schemeClr val="bg1"/>
                </a:solidFill>
              </a:defRPr>
            </a:lvl1pPr>
          </a:lstStyle>
          <a:p>
            <a:fld id="{9DB059D5-8A16-D74F-A91F-99FE8B82BDA2}" type="datetime1">
              <a:rPr lang="sv-SE" smtClean="0"/>
              <a:t>2016-05-25</a:t>
            </a:fld>
            <a:endParaRPr lang="sv-SE"/>
          </a:p>
        </p:txBody>
      </p:sp>
      <p:sp>
        <p:nvSpPr>
          <p:cNvPr id="9" name="Rektangel 12"/>
          <p:cNvSpPr/>
          <p:nvPr/>
        </p:nvSpPr>
        <p:spPr>
          <a:xfrm>
            <a:off x="0" y="5971378"/>
            <a:ext cx="9144000" cy="908720"/>
          </a:xfrm>
          <a:custGeom>
            <a:avLst/>
            <a:gdLst>
              <a:gd name="connsiteX0" fmla="*/ 1360291 w 9144000"/>
              <a:gd name="connsiteY0" fmla="*/ 0 h 908720"/>
              <a:gd name="connsiteX1" fmla="*/ 9144000 w 9144000"/>
              <a:gd name="connsiteY1" fmla="*/ 0 h 908720"/>
              <a:gd name="connsiteX2" fmla="*/ 9144000 w 9144000"/>
              <a:gd name="connsiteY2" fmla="*/ 262632 h 908720"/>
              <a:gd name="connsiteX3" fmla="*/ 9144000 w 9144000"/>
              <a:gd name="connsiteY3" fmla="*/ 328588 h 908720"/>
              <a:gd name="connsiteX4" fmla="*/ 9144000 w 9144000"/>
              <a:gd name="connsiteY4" fmla="*/ 808061 h 908720"/>
              <a:gd name="connsiteX5" fmla="*/ 9144000 w 9144000"/>
              <a:gd name="connsiteY5" fmla="*/ 883320 h 908720"/>
              <a:gd name="connsiteX6" fmla="*/ 9144000 w 9144000"/>
              <a:gd name="connsiteY6" fmla="*/ 904652 h 908720"/>
              <a:gd name="connsiteX7" fmla="*/ 9065179 w 9144000"/>
              <a:gd name="connsiteY7" fmla="*/ 904652 h 908720"/>
              <a:gd name="connsiteX8" fmla="*/ 9043341 w 9144000"/>
              <a:gd name="connsiteY8" fmla="*/ 908720 h 908720"/>
              <a:gd name="connsiteX9" fmla="*/ 1259632 w 9144000"/>
              <a:gd name="connsiteY9" fmla="*/ 908720 h 908720"/>
              <a:gd name="connsiteX10" fmla="*/ 1259632 w 9144000"/>
              <a:gd name="connsiteY10" fmla="*/ 904652 h 908720"/>
              <a:gd name="connsiteX11" fmla="*/ 0 w 9144000"/>
              <a:gd name="connsiteY11" fmla="*/ 904652 h 908720"/>
              <a:gd name="connsiteX12" fmla="*/ 0 w 9144000"/>
              <a:gd name="connsiteY12" fmla="*/ 883320 h 908720"/>
              <a:gd name="connsiteX13" fmla="*/ 0 w 9144000"/>
              <a:gd name="connsiteY13" fmla="*/ 328588 h 908720"/>
              <a:gd name="connsiteX14" fmla="*/ 0 w 9144000"/>
              <a:gd name="connsiteY14" fmla="*/ 314003 h 908720"/>
              <a:gd name="connsiteX15" fmla="*/ 901401 w 9144000"/>
              <a:gd name="connsiteY15" fmla="*/ 314003 h 908720"/>
              <a:gd name="connsiteX16" fmla="*/ 1026319 w 9144000"/>
              <a:gd name="connsiteY16" fmla="*/ 314003 h 908720"/>
              <a:gd name="connsiteX17" fmla="*/ 1194387 w 9144000"/>
              <a:gd name="connsiteY17" fmla="*/ 314003 h 908720"/>
              <a:gd name="connsiteX18" fmla="*/ 1258275 w 9144000"/>
              <a:gd name="connsiteY18" fmla="*/ 262632 h 908720"/>
              <a:gd name="connsiteX19" fmla="*/ 1259632 w 9144000"/>
              <a:gd name="connsiteY19" fmla="*/ 262632 h 908720"/>
              <a:gd name="connsiteX20" fmla="*/ 1259632 w 9144000"/>
              <a:gd name="connsiteY20" fmla="*/ 255909 h 908720"/>
              <a:gd name="connsiteX21" fmla="*/ 1261441 w 9144000"/>
              <a:gd name="connsiteY21" fmla="*/ 246949 h 908720"/>
              <a:gd name="connsiteX22" fmla="*/ 1261441 w 9144000"/>
              <a:gd name="connsiteY22" fmla="*/ 91699 h 908720"/>
              <a:gd name="connsiteX23" fmla="*/ 1360291 w 9144000"/>
              <a:gd name="connsiteY23" fmla="*/ 0 h 90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44000" h="908720">
                <a:moveTo>
                  <a:pt x="1360291" y="0"/>
                </a:moveTo>
                <a:lnTo>
                  <a:pt x="9144000" y="0"/>
                </a:lnTo>
                <a:lnTo>
                  <a:pt x="9144000" y="262632"/>
                </a:lnTo>
                <a:lnTo>
                  <a:pt x="9144000" y="328588"/>
                </a:lnTo>
                <a:lnTo>
                  <a:pt x="9144000" y="808061"/>
                </a:lnTo>
                <a:lnTo>
                  <a:pt x="9144000" y="883320"/>
                </a:lnTo>
                <a:lnTo>
                  <a:pt x="9144000" y="904652"/>
                </a:lnTo>
                <a:lnTo>
                  <a:pt x="9065179" y="904652"/>
                </a:lnTo>
                <a:cubicBezTo>
                  <a:pt x="9058414" y="907870"/>
                  <a:pt x="9050977" y="908720"/>
                  <a:pt x="9043341" y="908720"/>
                </a:cubicBezTo>
                <a:lnTo>
                  <a:pt x="1259632" y="908720"/>
                </a:lnTo>
                <a:lnTo>
                  <a:pt x="1259632" y="904652"/>
                </a:lnTo>
                <a:lnTo>
                  <a:pt x="0" y="904652"/>
                </a:lnTo>
                <a:lnTo>
                  <a:pt x="0" y="883320"/>
                </a:lnTo>
                <a:lnTo>
                  <a:pt x="0" y="328588"/>
                </a:lnTo>
                <a:lnTo>
                  <a:pt x="0" y="314003"/>
                </a:lnTo>
                <a:lnTo>
                  <a:pt x="901401" y="314003"/>
                </a:lnTo>
                <a:lnTo>
                  <a:pt x="1026319" y="314003"/>
                </a:lnTo>
                <a:lnTo>
                  <a:pt x="1194387" y="314003"/>
                </a:lnTo>
                <a:cubicBezTo>
                  <a:pt x="1225910" y="314003"/>
                  <a:pt x="1252353" y="292251"/>
                  <a:pt x="1258275" y="262632"/>
                </a:cubicBezTo>
                <a:lnTo>
                  <a:pt x="1259632" y="262632"/>
                </a:lnTo>
                <a:lnTo>
                  <a:pt x="1259632" y="255909"/>
                </a:lnTo>
                <a:lnTo>
                  <a:pt x="1261441" y="246949"/>
                </a:lnTo>
                <a:lnTo>
                  <a:pt x="1261441" y="91699"/>
                </a:lnTo>
                <a:cubicBezTo>
                  <a:pt x="1264629" y="40239"/>
                  <a:pt x="1260136" y="0"/>
                  <a:pt x="1360291" y="0"/>
                </a:cubicBezTo>
                <a:close/>
              </a:path>
            </a:pathLst>
          </a:custGeom>
          <a:solidFill>
            <a:srgbClr val="195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6" rIns="91294" bIns="45646" rtlCol="0" anchor="ctr"/>
          <a:lstStyle/>
          <a:p>
            <a:pPr algn="ctr"/>
            <a:endParaRPr lang="en-GB"/>
          </a:p>
        </p:txBody>
      </p:sp>
      <p:sp>
        <p:nvSpPr>
          <p:cNvPr id="10" name="Platshållare för sidfot 4"/>
          <p:cNvSpPr txBox="1">
            <a:spLocks/>
          </p:cNvSpPr>
          <p:nvPr userDrawn="1"/>
        </p:nvSpPr>
        <p:spPr>
          <a:xfrm>
            <a:off x="1696175" y="6269050"/>
            <a:ext cx="2895600" cy="365125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sv-SE"/>
            </a:defPPr>
            <a:lvl1pPr marL="0" algn="l" defTabSz="912931" rtl="0" eaLnBrk="1" latinLnBrk="0" hangingPunct="1">
              <a:lnSpc>
                <a:spcPts val="899"/>
              </a:lnSpc>
              <a:defRPr sz="7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6463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2931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397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5862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2327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8794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5260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1726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7130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2931" rtl="0" eaLnBrk="1" latinLnBrk="0" hangingPunct="1">
        <a:lnSpc>
          <a:spcPts val="3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2931" rtl="0" eaLnBrk="1" latinLnBrk="0" hangingPunct="1">
        <a:lnSpc>
          <a:spcPct val="100000"/>
        </a:lnSpc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55028" indent="-355028" algn="l" defTabSz="912931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22737" indent="-367708" algn="l" defTabSz="912931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74596" indent="-351863" algn="l" defTabSz="912931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32646" indent="-456463" algn="l" defTabSz="912931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0560" indent="-228230" algn="l" defTabSz="91293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027" indent="-228230" algn="l" defTabSz="91293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3492" indent="-228230" algn="l" defTabSz="91293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9959" indent="-228230" algn="l" defTabSz="91293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9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63" algn="l" defTabSz="9129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931" algn="l" defTabSz="9129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397" algn="l" defTabSz="9129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862" algn="l" defTabSz="9129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327" algn="l" defTabSz="9129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794" algn="l" defTabSz="9129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260" algn="l" defTabSz="9129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726" algn="l" defTabSz="9129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2011" y="383083"/>
            <a:ext cx="6844084" cy="11434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640" rIns="91283" bIns="456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Klicka här för att ändra format på bakgrundsrubriken</a:t>
            </a:r>
          </a:p>
        </p:txBody>
      </p:sp>
      <p:pic>
        <p:nvPicPr>
          <p:cNvPr id="1027" name="Bildobjekt 9" descr="kth_eng_rgb.jp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631" y="318274"/>
            <a:ext cx="725003" cy="972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1822011" y="1873639"/>
            <a:ext cx="6864449" cy="405834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0018" rIns="80036" bIns="400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14" name="Platshållare för datum 13"/>
          <p:cNvSpPr>
            <a:spLocks noGrp="1"/>
          </p:cNvSpPr>
          <p:nvPr>
            <p:ph type="dt" sz="half" idx="2"/>
          </p:nvPr>
        </p:nvSpPr>
        <p:spPr>
          <a:xfrm>
            <a:off x="215872" y="6499403"/>
            <a:ext cx="934086" cy="364358"/>
          </a:xfrm>
          <a:prstGeom prst="rect">
            <a:avLst/>
          </a:prstGeom>
        </p:spPr>
        <p:txBody>
          <a:bodyPr vert="horz" lIns="80036" tIns="40018" rIns="80036" bIns="40018" rtlCol="0" anchor="ctr"/>
          <a:lstStyle>
            <a:lvl1pPr algn="l" eaLnBrk="0" hangingPunct="0">
              <a:defRPr sz="900">
                <a:solidFill>
                  <a:schemeClr val="tx2"/>
                </a:solidFill>
                <a:latin typeface="Verdana" pitchFamily="34" charset="0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6F073B-51BD-9A4F-BA24-3E99160A16BB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sv-SE">
              <a:solidFill>
                <a:srgbClr val="000000"/>
              </a:solidFill>
            </a:endParaRPr>
          </a:p>
        </p:txBody>
      </p:sp>
      <p:sp>
        <p:nvSpPr>
          <p:cNvPr id="15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822012" y="6499403"/>
            <a:ext cx="3956290" cy="364358"/>
          </a:xfrm>
          <a:prstGeom prst="rect">
            <a:avLst/>
          </a:prstGeom>
        </p:spPr>
        <p:txBody>
          <a:bodyPr vert="horz" wrap="square" lIns="80036" tIns="40018" rIns="80036" bIns="4001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900">
                <a:solidFill>
                  <a:schemeClr val="tx2"/>
                </a:solidFill>
                <a:latin typeface="Verdana" pitchFamily="34" charset="0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Platshållare för bildnummer 15"/>
          <p:cNvSpPr>
            <a:spLocks noGrp="1"/>
          </p:cNvSpPr>
          <p:nvPr>
            <p:ph type="sldNum" sz="quarter" idx="4"/>
          </p:nvPr>
        </p:nvSpPr>
        <p:spPr>
          <a:xfrm>
            <a:off x="8482808" y="6499403"/>
            <a:ext cx="450751" cy="364358"/>
          </a:xfrm>
          <a:prstGeom prst="rect">
            <a:avLst/>
          </a:prstGeom>
        </p:spPr>
        <p:txBody>
          <a:bodyPr vert="horz" wrap="square" lIns="80036" tIns="40018" rIns="80036" bIns="4001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900" smtClean="0">
                <a:solidFill>
                  <a:schemeClr val="tx2"/>
                </a:solidFill>
                <a:latin typeface="Verdana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B1A8D-C05E-BC4E-A6C9-6A3486308965}" type="slidenum">
              <a:rPr lang="sv-SE">
                <a:solidFill>
                  <a:srgbClr val="000000"/>
                </a:solidFill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sv-SE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66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7" r:id="rId7"/>
    <p:sldLayoutId id="2147483678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291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defTabSz="91291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91291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91291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91291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5pPr>
      <a:lvl6pPr marL="400178" algn="l" defTabSz="912919" rtl="0" eaLnBrk="1" fontAlgn="base" hangingPunct="1">
        <a:spcBef>
          <a:spcPct val="0"/>
        </a:spcBef>
        <a:spcAft>
          <a:spcPct val="0"/>
        </a:spcAft>
        <a:defRPr sz="3200">
          <a:solidFill>
            <a:srgbClr val="B81100"/>
          </a:solidFill>
          <a:latin typeface="Verdana" charset="0"/>
        </a:defRPr>
      </a:lvl6pPr>
      <a:lvl7pPr marL="800366" algn="l" defTabSz="912919" rtl="0" eaLnBrk="1" fontAlgn="base" hangingPunct="1">
        <a:spcBef>
          <a:spcPct val="0"/>
        </a:spcBef>
        <a:spcAft>
          <a:spcPct val="0"/>
        </a:spcAft>
        <a:defRPr sz="3200">
          <a:solidFill>
            <a:srgbClr val="B81100"/>
          </a:solidFill>
          <a:latin typeface="Verdana" charset="0"/>
        </a:defRPr>
      </a:lvl7pPr>
      <a:lvl8pPr marL="1200549" algn="l" defTabSz="912919" rtl="0" eaLnBrk="1" fontAlgn="base" hangingPunct="1">
        <a:spcBef>
          <a:spcPct val="0"/>
        </a:spcBef>
        <a:spcAft>
          <a:spcPct val="0"/>
        </a:spcAft>
        <a:defRPr sz="3200">
          <a:solidFill>
            <a:srgbClr val="B81100"/>
          </a:solidFill>
          <a:latin typeface="Verdana" charset="0"/>
        </a:defRPr>
      </a:lvl8pPr>
      <a:lvl9pPr marL="1600733" algn="l" defTabSz="912919" rtl="0" eaLnBrk="1" fontAlgn="base" hangingPunct="1">
        <a:spcBef>
          <a:spcPct val="0"/>
        </a:spcBef>
        <a:spcAft>
          <a:spcPct val="0"/>
        </a:spcAft>
        <a:defRPr sz="3200">
          <a:solidFill>
            <a:srgbClr val="B81100"/>
          </a:solidFill>
          <a:latin typeface="Verdana" charset="0"/>
        </a:defRPr>
      </a:lvl9pPr>
    </p:titleStyle>
    <p:bodyStyle>
      <a:lvl1pPr marL="179251" indent="-179251" algn="l" defTabSz="912919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9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41868" indent="-183420" algn="l" defTabSz="912919" rtl="0" eaLnBrk="0" fontAlgn="base" hangingPunct="0">
        <a:spcBef>
          <a:spcPct val="20000"/>
        </a:spcBef>
        <a:spcAft>
          <a:spcPct val="0"/>
        </a:spcAft>
        <a:buFont typeface="Verdana" charset="0"/>
        <a:buChar char="-"/>
        <a:defRPr sz="1800">
          <a:solidFill>
            <a:schemeClr val="tx1"/>
          </a:solidFill>
          <a:latin typeface="+mn-lt"/>
          <a:ea typeface="ＭＳ Ｐゴシック" charset="0"/>
        </a:defRPr>
      </a:lvl2pPr>
      <a:lvl3pPr marL="660024" indent="-227882" algn="l" defTabSz="912919" rtl="0" eaLnBrk="0" fontAlgn="base" hangingPunct="0">
        <a:spcBef>
          <a:spcPts val="526"/>
        </a:spcBef>
        <a:spcAft>
          <a:spcPct val="0"/>
        </a:spcAft>
        <a:buClr>
          <a:schemeClr val="accent2"/>
        </a:buClr>
        <a:buSzPct val="90000"/>
        <a:buFont typeface="Arial" charset="0"/>
        <a:buChar char="•"/>
        <a:defRPr>
          <a:solidFill>
            <a:schemeClr val="tx1"/>
          </a:solidFill>
          <a:latin typeface="+mn-lt"/>
          <a:ea typeface="ＭＳ Ｐゴシック" charset="0"/>
        </a:defRPr>
      </a:lvl3pPr>
      <a:lvl4pPr marL="901801" indent="-229275" algn="l" defTabSz="912919" rtl="0" eaLnBrk="0" fontAlgn="base" hangingPunct="0">
        <a:spcBef>
          <a:spcPct val="20000"/>
        </a:spcBef>
        <a:spcAft>
          <a:spcPct val="0"/>
        </a:spcAft>
        <a:buFont typeface="Verdana" charset="0"/>
        <a:buChar char="–"/>
        <a:defRPr sz="1400">
          <a:solidFill>
            <a:schemeClr val="tx1"/>
          </a:solidFill>
          <a:latin typeface="+mn-lt"/>
          <a:ea typeface="ＭＳ Ｐゴシック" charset="0"/>
        </a:defRPr>
      </a:lvl4pPr>
      <a:lvl5pPr marL="1121348" indent="-227882" algn="l" defTabSz="912919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200">
          <a:solidFill>
            <a:schemeClr val="tx1"/>
          </a:solidFill>
          <a:latin typeface="+mn-lt"/>
          <a:ea typeface="ＭＳ Ｐゴシック" charset="0"/>
        </a:defRPr>
      </a:lvl5pPr>
      <a:lvl6pPr marL="2453903" indent="-227882" algn="l" defTabSz="912919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854086" indent="-227882" algn="l" defTabSz="912919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254269" indent="-227882" algn="l" defTabSz="912919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654453" indent="-227882" algn="l" defTabSz="912919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0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0178" algn="l" defTabSz="80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0366" algn="l" defTabSz="80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549" algn="l" defTabSz="80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733" algn="l" defTabSz="80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0915" algn="l" defTabSz="80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1099" algn="l" defTabSz="80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1285" algn="l" defTabSz="80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1467" algn="l" defTabSz="80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2011" y="383083"/>
            <a:ext cx="6844084" cy="11434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652" rIns="91306" bIns="4565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Klicka här för att ändra format på bakgrundsrubriken</a:t>
            </a:r>
          </a:p>
        </p:txBody>
      </p:sp>
      <p:pic>
        <p:nvPicPr>
          <p:cNvPr id="1027" name="Bildobjekt 9" descr="kth_eng_rgb.jp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629" y="318274"/>
            <a:ext cx="725003" cy="972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1822011" y="1873639"/>
            <a:ext cx="6864449" cy="405834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0028" rIns="80056" bIns="400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14" name="Platshållare för datum 13"/>
          <p:cNvSpPr>
            <a:spLocks noGrp="1"/>
          </p:cNvSpPr>
          <p:nvPr>
            <p:ph type="dt" sz="half" idx="2"/>
          </p:nvPr>
        </p:nvSpPr>
        <p:spPr>
          <a:xfrm>
            <a:off x="215872" y="6499403"/>
            <a:ext cx="934086" cy="364358"/>
          </a:xfrm>
          <a:prstGeom prst="rect">
            <a:avLst/>
          </a:prstGeom>
        </p:spPr>
        <p:txBody>
          <a:bodyPr vert="horz" lIns="80056" tIns="40028" rIns="80056" bIns="40028" rtlCol="0" anchor="ctr"/>
          <a:lstStyle>
            <a:lvl1pPr algn="l" eaLnBrk="0" hangingPunct="0">
              <a:defRPr sz="900">
                <a:solidFill>
                  <a:schemeClr val="tx2"/>
                </a:solidFill>
                <a:latin typeface="Verdana" pitchFamily="34" charset="0"/>
                <a:ea typeface="+mn-ea"/>
                <a:cs typeface="+mn-cs"/>
              </a:defRPr>
            </a:lvl1pPr>
          </a:lstStyle>
          <a:p>
            <a:pPr defTabSz="913157" fontAlgn="base">
              <a:spcBef>
                <a:spcPct val="0"/>
              </a:spcBef>
              <a:spcAft>
                <a:spcPct val="0"/>
              </a:spcAft>
              <a:defRPr/>
            </a:pPr>
            <a:fld id="{988F95BE-28FF-4645-8AAA-23F5C698F9D1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sv-SE">
              <a:solidFill>
                <a:srgbClr val="000000"/>
              </a:solidFill>
            </a:endParaRPr>
          </a:p>
        </p:txBody>
      </p:sp>
      <p:sp>
        <p:nvSpPr>
          <p:cNvPr id="15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822012" y="6499403"/>
            <a:ext cx="3956290" cy="364358"/>
          </a:xfrm>
          <a:prstGeom prst="rect">
            <a:avLst/>
          </a:prstGeom>
        </p:spPr>
        <p:txBody>
          <a:bodyPr vert="horz" wrap="square" lIns="80056" tIns="40028" rIns="80056" bIns="4002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900">
                <a:solidFill>
                  <a:schemeClr val="tx2"/>
                </a:solidFill>
                <a:latin typeface="Verdana" pitchFamily="34" charset="0"/>
                <a:ea typeface="+mn-ea"/>
                <a:cs typeface="+mn-cs"/>
              </a:defRPr>
            </a:lvl1pPr>
          </a:lstStyle>
          <a:p>
            <a:pPr defTabSz="91315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Platshållare för bildnummer 15"/>
          <p:cNvSpPr>
            <a:spLocks noGrp="1"/>
          </p:cNvSpPr>
          <p:nvPr>
            <p:ph type="sldNum" sz="quarter" idx="4"/>
          </p:nvPr>
        </p:nvSpPr>
        <p:spPr>
          <a:xfrm>
            <a:off x="8482808" y="6499403"/>
            <a:ext cx="450751" cy="364358"/>
          </a:xfrm>
          <a:prstGeom prst="rect">
            <a:avLst/>
          </a:prstGeom>
        </p:spPr>
        <p:txBody>
          <a:bodyPr vert="horz" wrap="square" lIns="80056" tIns="40028" rIns="80056" bIns="4002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900" smtClean="0">
                <a:solidFill>
                  <a:schemeClr val="tx2"/>
                </a:solidFill>
                <a:latin typeface="Verdana" charset="0"/>
                <a:cs typeface="+mn-cs"/>
              </a:defRPr>
            </a:lvl1pPr>
          </a:lstStyle>
          <a:p>
            <a:pPr defTabSz="913157" fontAlgn="base">
              <a:spcBef>
                <a:spcPct val="0"/>
              </a:spcBef>
              <a:spcAft>
                <a:spcPct val="0"/>
              </a:spcAft>
              <a:defRPr/>
            </a:pPr>
            <a:fld id="{C20B1A8D-C05E-BC4E-A6C9-6A3486308965}" type="slidenum">
              <a:rPr lang="sv-SE" smtClean="0">
                <a:solidFill>
                  <a:srgbClr val="000000"/>
                </a:solidFill>
                <a:ea typeface="ＭＳ Ｐゴシック" charset="0"/>
              </a:rPr>
              <a:pPr defTabSz="91315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sv-SE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197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</p:sldLayoutIdLst>
  <p:hf hdr="0" ftr="0" dt="0"/>
  <p:txStyles>
    <p:titleStyle>
      <a:lvl1pPr algn="l" defTabSz="913145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defTabSz="913145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913145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913145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913145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5pPr>
      <a:lvl6pPr marL="400278" algn="l" defTabSz="913145" rtl="0" eaLnBrk="1" fontAlgn="base" hangingPunct="1">
        <a:spcBef>
          <a:spcPct val="0"/>
        </a:spcBef>
        <a:spcAft>
          <a:spcPct val="0"/>
        </a:spcAft>
        <a:defRPr sz="3200">
          <a:solidFill>
            <a:srgbClr val="B81100"/>
          </a:solidFill>
          <a:latin typeface="Verdana" charset="0"/>
        </a:defRPr>
      </a:lvl6pPr>
      <a:lvl7pPr marL="800564" algn="l" defTabSz="913145" rtl="0" eaLnBrk="1" fontAlgn="base" hangingPunct="1">
        <a:spcBef>
          <a:spcPct val="0"/>
        </a:spcBef>
        <a:spcAft>
          <a:spcPct val="0"/>
        </a:spcAft>
        <a:defRPr sz="3200">
          <a:solidFill>
            <a:srgbClr val="B81100"/>
          </a:solidFill>
          <a:latin typeface="Verdana" charset="0"/>
        </a:defRPr>
      </a:lvl7pPr>
      <a:lvl8pPr marL="1200845" algn="l" defTabSz="913145" rtl="0" eaLnBrk="1" fontAlgn="base" hangingPunct="1">
        <a:spcBef>
          <a:spcPct val="0"/>
        </a:spcBef>
        <a:spcAft>
          <a:spcPct val="0"/>
        </a:spcAft>
        <a:defRPr sz="3200">
          <a:solidFill>
            <a:srgbClr val="B81100"/>
          </a:solidFill>
          <a:latin typeface="Verdana" charset="0"/>
        </a:defRPr>
      </a:lvl8pPr>
      <a:lvl9pPr marL="1601129" algn="l" defTabSz="913145" rtl="0" eaLnBrk="1" fontAlgn="base" hangingPunct="1">
        <a:spcBef>
          <a:spcPct val="0"/>
        </a:spcBef>
        <a:spcAft>
          <a:spcPct val="0"/>
        </a:spcAft>
        <a:defRPr sz="3200">
          <a:solidFill>
            <a:srgbClr val="B81100"/>
          </a:solidFill>
          <a:latin typeface="Verdana" charset="0"/>
        </a:defRPr>
      </a:lvl9pPr>
    </p:titleStyle>
    <p:bodyStyle>
      <a:lvl1pPr marL="179295" indent="-179295" algn="l" defTabSz="913145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9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41977" indent="-183464" algn="l" defTabSz="913145" rtl="0" eaLnBrk="0" fontAlgn="base" hangingPunct="0">
        <a:spcBef>
          <a:spcPct val="20000"/>
        </a:spcBef>
        <a:spcAft>
          <a:spcPct val="0"/>
        </a:spcAft>
        <a:buFont typeface="Verdana" charset="0"/>
        <a:buChar char="-"/>
        <a:defRPr sz="1800">
          <a:solidFill>
            <a:schemeClr val="tx1"/>
          </a:solidFill>
          <a:latin typeface="+mn-lt"/>
          <a:ea typeface="ＭＳ Ｐゴシック" charset="0"/>
        </a:defRPr>
      </a:lvl2pPr>
      <a:lvl3pPr marL="660188" indent="-227938" algn="l" defTabSz="913145" rtl="0" eaLnBrk="0" fontAlgn="base" hangingPunct="0">
        <a:spcBef>
          <a:spcPts val="526"/>
        </a:spcBef>
        <a:spcAft>
          <a:spcPct val="0"/>
        </a:spcAft>
        <a:buClr>
          <a:schemeClr val="accent2"/>
        </a:buClr>
        <a:buSzPct val="90000"/>
        <a:buFont typeface="Arial" charset="0"/>
        <a:buChar char="•"/>
        <a:defRPr>
          <a:solidFill>
            <a:schemeClr val="tx1"/>
          </a:solidFill>
          <a:latin typeface="+mn-lt"/>
          <a:ea typeface="ＭＳ Ｐゴシック" charset="0"/>
        </a:defRPr>
      </a:lvl3pPr>
      <a:lvl4pPr marL="902024" indent="-229332" algn="l" defTabSz="913145" rtl="0" eaLnBrk="0" fontAlgn="base" hangingPunct="0">
        <a:spcBef>
          <a:spcPct val="20000"/>
        </a:spcBef>
        <a:spcAft>
          <a:spcPct val="0"/>
        </a:spcAft>
        <a:buFont typeface="Verdana" charset="0"/>
        <a:buChar char="–"/>
        <a:defRPr sz="1400">
          <a:solidFill>
            <a:schemeClr val="tx1"/>
          </a:solidFill>
          <a:latin typeface="+mn-lt"/>
          <a:ea typeface="ＭＳ Ｐゴシック" charset="0"/>
        </a:defRPr>
      </a:lvl4pPr>
      <a:lvl5pPr marL="1121625" indent="-227938" algn="l" defTabSz="913145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200">
          <a:solidFill>
            <a:schemeClr val="tx1"/>
          </a:solidFill>
          <a:latin typeface="+mn-lt"/>
          <a:ea typeface="ＭＳ Ｐゴシック" charset="0"/>
        </a:defRPr>
      </a:lvl5pPr>
      <a:lvl6pPr marL="2454509" indent="-227938" algn="l" defTabSz="913145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854792" indent="-227938" algn="l" defTabSz="913145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255075" indent="-227938" algn="l" defTabSz="913145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655357" indent="-227938" algn="l" defTabSz="913145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0056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0278" algn="l" defTabSz="80056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0564" algn="l" defTabSz="80056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845" algn="l" defTabSz="80056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1129" algn="l" defTabSz="80056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1411" algn="l" defTabSz="80056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1693" algn="l" defTabSz="80056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1978" algn="l" defTabSz="80056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2259" algn="l" defTabSz="80056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2011" y="383083"/>
            <a:ext cx="6844084" cy="11434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668" rIns="91339" bIns="4566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Klicka här för att ändra format på bakgrundsrubriken</a:t>
            </a:r>
          </a:p>
        </p:txBody>
      </p:sp>
      <p:pic>
        <p:nvPicPr>
          <p:cNvPr id="1027" name="Bildobjekt 9" descr="kth_eng_rgb.jp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626" y="318274"/>
            <a:ext cx="725003" cy="972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1822011" y="1873639"/>
            <a:ext cx="6864449" cy="405834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0043" rIns="80085" bIns="400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14" name="Platshållare för datum 13"/>
          <p:cNvSpPr>
            <a:spLocks noGrp="1"/>
          </p:cNvSpPr>
          <p:nvPr>
            <p:ph type="dt" sz="half" idx="2"/>
          </p:nvPr>
        </p:nvSpPr>
        <p:spPr>
          <a:xfrm>
            <a:off x="215872" y="6499403"/>
            <a:ext cx="934086" cy="364358"/>
          </a:xfrm>
          <a:prstGeom prst="rect">
            <a:avLst/>
          </a:prstGeom>
        </p:spPr>
        <p:txBody>
          <a:bodyPr vert="horz" lIns="80085" tIns="40043" rIns="80085" bIns="40043" rtlCol="0" anchor="ctr"/>
          <a:lstStyle>
            <a:lvl1pPr algn="l" eaLnBrk="0" hangingPunct="0">
              <a:defRPr sz="900">
                <a:solidFill>
                  <a:schemeClr val="tx2"/>
                </a:solidFill>
                <a:latin typeface="Verdana" pitchFamily="34" charset="0"/>
                <a:ea typeface="+mn-ea"/>
                <a:cs typeface="+mn-cs"/>
              </a:defRPr>
            </a:lvl1pPr>
          </a:lstStyle>
          <a:p>
            <a:pPr defTabSz="913496" fontAlgn="base">
              <a:spcBef>
                <a:spcPct val="0"/>
              </a:spcBef>
              <a:spcAft>
                <a:spcPct val="0"/>
              </a:spcAft>
              <a:defRPr/>
            </a:pPr>
            <a:fld id="{46F6AAE6-3FCF-434F-9A31-79537BAFB270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sv-SE">
              <a:solidFill>
                <a:srgbClr val="000000"/>
              </a:solidFill>
            </a:endParaRPr>
          </a:p>
        </p:txBody>
      </p:sp>
      <p:sp>
        <p:nvSpPr>
          <p:cNvPr id="15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822012" y="6499403"/>
            <a:ext cx="3956290" cy="364358"/>
          </a:xfrm>
          <a:prstGeom prst="rect">
            <a:avLst/>
          </a:prstGeom>
        </p:spPr>
        <p:txBody>
          <a:bodyPr vert="horz" wrap="square" lIns="80085" tIns="40043" rIns="80085" bIns="40043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900">
                <a:solidFill>
                  <a:schemeClr val="tx2"/>
                </a:solidFill>
                <a:latin typeface="Verdana" pitchFamily="34" charset="0"/>
                <a:ea typeface="+mn-ea"/>
                <a:cs typeface="+mn-cs"/>
              </a:defRPr>
            </a:lvl1pPr>
          </a:lstStyle>
          <a:p>
            <a:pPr defTabSz="91349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Platshållare för bildnummer 15"/>
          <p:cNvSpPr>
            <a:spLocks noGrp="1"/>
          </p:cNvSpPr>
          <p:nvPr>
            <p:ph type="sldNum" sz="quarter" idx="4"/>
          </p:nvPr>
        </p:nvSpPr>
        <p:spPr>
          <a:xfrm>
            <a:off x="8482808" y="6499403"/>
            <a:ext cx="450751" cy="364358"/>
          </a:xfrm>
          <a:prstGeom prst="rect">
            <a:avLst/>
          </a:prstGeom>
        </p:spPr>
        <p:txBody>
          <a:bodyPr vert="horz" wrap="square" lIns="80085" tIns="40043" rIns="80085" bIns="40043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900" smtClean="0">
                <a:solidFill>
                  <a:schemeClr val="tx2"/>
                </a:solidFill>
                <a:latin typeface="Verdana" charset="0"/>
                <a:cs typeface="+mn-cs"/>
              </a:defRPr>
            </a:lvl1pPr>
          </a:lstStyle>
          <a:p>
            <a:pPr defTabSz="913496" fontAlgn="base">
              <a:spcBef>
                <a:spcPct val="0"/>
              </a:spcBef>
              <a:spcAft>
                <a:spcPct val="0"/>
              </a:spcAft>
              <a:defRPr/>
            </a:pPr>
            <a:fld id="{C20B1A8D-C05E-BC4E-A6C9-6A3486308965}" type="slidenum">
              <a:rPr lang="sv-SE" smtClean="0">
                <a:solidFill>
                  <a:srgbClr val="000000"/>
                </a:solidFill>
                <a:ea typeface="ＭＳ Ｐゴシック" charset="0"/>
              </a:rPr>
              <a:pPr defTabSz="913496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sv-SE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303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</p:sldLayoutIdLst>
  <p:hf hdr="0" ftr="0" dt="0"/>
  <p:txStyles>
    <p:titleStyle>
      <a:lvl1pPr algn="l" defTabSz="913484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defTabSz="913484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913484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913484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913484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5pPr>
      <a:lvl6pPr marL="400427" algn="l" defTabSz="913484" rtl="0" eaLnBrk="1" fontAlgn="base" hangingPunct="1">
        <a:spcBef>
          <a:spcPct val="0"/>
        </a:spcBef>
        <a:spcAft>
          <a:spcPct val="0"/>
        </a:spcAft>
        <a:defRPr sz="3200">
          <a:solidFill>
            <a:srgbClr val="B81100"/>
          </a:solidFill>
          <a:latin typeface="Verdana" charset="0"/>
        </a:defRPr>
      </a:lvl6pPr>
      <a:lvl7pPr marL="800861" algn="l" defTabSz="913484" rtl="0" eaLnBrk="1" fontAlgn="base" hangingPunct="1">
        <a:spcBef>
          <a:spcPct val="0"/>
        </a:spcBef>
        <a:spcAft>
          <a:spcPct val="0"/>
        </a:spcAft>
        <a:defRPr sz="3200">
          <a:solidFill>
            <a:srgbClr val="B81100"/>
          </a:solidFill>
          <a:latin typeface="Verdana" charset="0"/>
        </a:defRPr>
      </a:lvl7pPr>
      <a:lvl8pPr marL="1201291" algn="l" defTabSz="913484" rtl="0" eaLnBrk="1" fontAlgn="base" hangingPunct="1">
        <a:spcBef>
          <a:spcPct val="0"/>
        </a:spcBef>
        <a:spcAft>
          <a:spcPct val="0"/>
        </a:spcAft>
        <a:defRPr sz="3200">
          <a:solidFill>
            <a:srgbClr val="B81100"/>
          </a:solidFill>
          <a:latin typeface="Verdana" charset="0"/>
        </a:defRPr>
      </a:lvl8pPr>
      <a:lvl9pPr marL="1601723" algn="l" defTabSz="913484" rtl="0" eaLnBrk="1" fontAlgn="base" hangingPunct="1">
        <a:spcBef>
          <a:spcPct val="0"/>
        </a:spcBef>
        <a:spcAft>
          <a:spcPct val="0"/>
        </a:spcAft>
        <a:defRPr sz="3200">
          <a:solidFill>
            <a:srgbClr val="B81100"/>
          </a:solidFill>
          <a:latin typeface="Verdana" charset="0"/>
        </a:defRPr>
      </a:lvl9pPr>
    </p:titleStyle>
    <p:bodyStyle>
      <a:lvl1pPr marL="179361" indent="-179361" algn="l" defTabSz="913484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9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42142" indent="-183532" algn="l" defTabSz="913484" rtl="0" eaLnBrk="0" fontAlgn="base" hangingPunct="0">
        <a:spcBef>
          <a:spcPct val="20000"/>
        </a:spcBef>
        <a:spcAft>
          <a:spcPct val="0"/>
        </a:spcAft>
        <a:buFont typeface="Verdana" charset="0"/>
        <a:buChar char="-"/>
        <a:defRPr sz="1800">
          <a:solidFill>
            <a:schemeClr val="tx1"/>
          </a:solidFill>
          <a:latin typeface="+mn-lt"/>
          <a:ea typeface="ＭＳ Ｐゴシック" charset="0"/>
        </a:defRPr>
      </a:lvl2pPr>
      <a:lvl3pPr marL="660433" indent="-228024" algn="l" defTabSz="913484" rtl="0" eaLnBrk="0" fontAlgn="base" hangingPunct="0">
        <a:spcBef>
          <a:spcPts val="526"/>
        </a:spcBef>
        <a:spcAft>
          <a:spcPct val="0"/>
        </a:spcAft>
        <a:buClr>
          <a:schemeClr val="accent2"/>
        </a:buClr>
        <a:buSzPct val="90000"/>
        <a:buFont typeface="Arial" charset="0"/>
        <a:buChar char="•"/>
        <a:defRPr>
          <a:solidFill>
            <a:schemeClr val="tx1"/>
          </a:solidFill>
          <a:latin typeface="+mn-lt"/>
          <a:ea typeface="ＭＳ Ｐゴシック" charset="0"/>
        </a:defRPr>
      </a:lvl3pPr>
      <a:lvl4pPr marL="902359" indent="-229417" algn="l" defTabSz="913484" rtl="0" eaLnBrk="0" fontAlgn="base" hangingPunct="0">
        <a:spcBef>
          <a:spcPct val="20000"/>
        </a:spcBef>
        <a:spcAft>
          <a:spcPct val="0"/>
        </a:spcAft>
        <a:buFont typeface="Verdana" charset="0"/>
        <a:buChar char="–"/>
        <a:defRPr sz="1400">
          <a:solidFill>
            <a:schemeClr val="tx1"/>
          </a:solidFill>
          <a:latin typeface="+mn-lt"/>
          <a:ea typeface="ＭＳ Ｐゴシック" charset="0"/>
        </a:defRPr>
      </a:lvl4pPr>
      <a:lvl5pPr marL="1122041" indent="-228024" algn="l" defTabSz="913484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200">
          <a:solidFill>
            <a:schemeClr val="tx1"/>
          </a:solidFill>
          <a:latin typeface="+mn-lt"/>
          <a:ea typeface="ＭＳ Ｐゴシック" charset="0"/>
        </a:defRPr>
      </a:lvl5pPr>
      <a:lvl6pPr marL="2455420" indent="-228024" algn="l" defTabSz="913484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855851" indent="-228024" algn="l" defTabSz="913484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256282" indent="-228024" algn="l" defTabSz="913484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656713" indent="-228024" algn="l" defTabSz="913484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0086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0427" algn="l" defTabSz="80086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0861" algn="l" defTabSz="80086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1291" algn="l" defTabSz="80086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1723" algn="l" defTabSz="80086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2153" algn="l" defTabSz="80086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2584" algn="l" defTabSz="80086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3017" algn="l" defTabSz="80086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3447" algn="l" defTabSz="80086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2011" y="383083"/>
            <a:ext cx="6844084" cy="11434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686" rIns="91372" bIns="4568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Klicka här för att ändra format på bakgrundsrubriken</a:t>
            </a:r>
          </a:p>
        </p:txBody>
      </p:sp>
      <p:pic>
        <p:nvPicPr>
          <p:cNvPr id="1027" name="Bildobjekt 9" descr="kth_eng_rgb.jp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623" y="318274"/>
            <a:ext cx="725003" cy="972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1822011" y="1873639"/>
            <a:ext cx="6864449" cy="405834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0058" rIns="80115" bIns="400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14" name="Platshållare för datum 13"/>
          <p:cNvSpPr>
            <a:spLocks noGrp="1"/>
          </p:cNvSpPr>
          <p:nvPr>
            <p:ph type="dt" sz="half" idx="2"/>
          </p:nvPr>
        </p:nvSpPr>
        <p:spPr>
          <a:xfrm>
            <a:off x="215872" y="6499403"/>
            <a:ext cx="934086" cy="364358"/>
          </a:xfrm>
          <a:prstGeom prst="rect">
            <a:avLst/>
          </a:prstGeom>
        </p:spPr>
        <p:txBody>
          <a:bodyPr vert="horz" lIns="80115" tIns="40058" rIns="80115" bIns="40058" rtlCol="0" anchor="ctr"/>
          <a:lstStyle>
            <a:lvl1pPr algn="l" eaLnBrk="0" hangingPunct="0">
              <a:defRPr sz="900">
                <a:solidFill>
                  <a:schemeClr val="tx2"/>
                </a:solidFill>
                <a:latin typeface="Verdana" pitchFamily="34" charset="0"/>
                <a:ea typeface="+mn-ea"/>
                <a:cs typeface="+mn-cs"/>
              </a:defRPr>
            </a:lvl1pPr>
          </a:lstStyle>
          <a:p>
            <a:pPr defTabSz="913835" fontAlgn="base">
              <a:spcBef>
                <a:spcPct val="0"/>
              </a:spcBef>
              <a:spcAft>
                <a:spcPct val="0"/>
              </a:spcAft>
              <a:defRPr/>
            </a:pPr>
            <a:fld id="{CBC4DE91-B5DD-DD41-8409-8134B2CB42B1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sv-SE">
              <a:solidFill>
                <a:srgbClr val="000000"/>
              </a:solidFill>
            </a:endParaRPr>
          </a:p>
        </p:txBody>
      </p:sp>
      <p:sp>
        <p:nvSpPr>
          <p:cNvPr id="15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822012" y="6499403"/>
            <a:ext cx="3956290" cy="364358"/>
          </a:xfrm>
          <a:prstGeom prst="rect">
            <a:avLst/>
          </a:prstGeom>
        </p:spPr>
        <p:txBody>
          <a:bodyPr vert="horz" wrap="square" lIns="80115" tIns="40058" rIns="80115" bIns="4005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900">
                <a:solidFill>
                  <a:schemeClr val="tx2"/>
                </a:solidFill>
                <a:latin typeface="Verdana" pitchFamily="34" charset="0"/>
                <a:ea typeface="+mn-ea"/>
                <a:cs typeface="+mn-cs"/>
              </a:defRPr>
            </a:lvl1pPr>
          </a:lstStyle>
          <a:p>
            <a:pPr defTabSz="9138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Platshållare för bildnummer 15"/>
          <p:cNvSpPr>
            <a:spLocks noGrp="1"/>
          </p:cNvSpPr>
          <p:nvPr>
            <p:ph type="sldNum" sz="quarter" idx="4"/>
          </p:nvPr>
        </p:nvSpPr>
        <p:spPr>
          <a:xfrm>
            <a:off x="8482808" y="6499403"/>
            <a:ext cx="450751" cy="364358"/>
          </a:xfrm>
          <a:prstGeom prst="rect">
            <a:avLst/>
          </a:prstGeom>
        </p:spPr>
        <p:txBody>
          <a:bodyPr vert="horz" wrap="square" lIns="80115" tIns="40058" rIns="80115" bIns="4005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900" smtClean="0">
                <a:solidFill>
                  <a:schemeClr val="tx2"/>
                </a:solidFill>
                <a:latin typeface="Verdana" charset="0"/>
                <a:cs typeface="+mn-cs"/>
              </a:defRPr>
            </a:lvl1pPr>
          </a:lstStyle>
          <a:p>
            <a:pPr defTabSz="913835" fontAlgn="base">
              <a:spcBef>
                <a:spcPct val="0"/>
              </a:spcBef>
              <a:spcAft>
                <a:spcPct val="0"/>
              </a:spcAft>
              <a:defRPr/>
            </a:pPr>
            <a:fld id="{C20B1A8D-C05E-BC4E-A6C9-6A3486308965}" type="slidenum">
              <a:rPr lang="sv-SE" smtClean="0">
                <a:solidFill>
                  <a:srgbClr val="000000"/>
                </a:solidFill>
                <a:ea typeface="ＭＳ Ｐゴシック" charset="0"/>
              </a:rPr>
              <a:pPr defTabSz="913835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sv-SE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32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</p:sldLayoutIdLst>
  <p:hf hdr="0" ftr="0" dt="0"/>
  <p:txStyles>
    <p:titleStyle>
      <a:lvl1pPr algn="l" defTabSz="913823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defTabSz="913823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913823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913823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913823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5pPr>
      <a:lvl6pPr marL="400577" algn="l" defTabSz="913823" rtl="0" eaLnBrk="1" fontAlgn="base" hangingPunct="1">
        <a:spcBef>
          <a:spcPct val="0"/>
        </a:spcBef>
        <a:spcAft>
          <a:spcPct val="0"/>
        </a:spcAft>
        <a:defRPr sz="3200">
          <a:solidFill>
            <a:srgbClr val="B81100"/>
          </a:solidFill>
          <a:latin typeface="Verdana" charset="0"/>
        </a:defRPr>
      </a:lvl6pPr>
      <a:lvl7pPr marL="801158" algn="l" defTabSz="913823" rtl="0" eaLnBrk="1" fontAlgn="base" hangingPunct="1">
        <a:spcBef>
          <a:spcPct val="0"/>
        </a:spcBef>
        <a:spcAft>
          <a:spcPct val="0"/>
        </a:spcAft>
        <a:defRPr sz="3200">
          <a:solidFill>
            <a:srgbClr val="B81100"/>
          </a:solidFill>
          <a:latin typeface="Verdana" charset="0"/>
        </a:defRPr>
      </a:lvl7pPr>
      <a:lvl8pPr marL="1201738" algn="l" defTabSz="913823" rtl="0" eaLnBrk="1" fontAlgn="base" hangingPunct="1">
        <a:spcBef>
          <a:spcPct val="0"/>
        </a:spcBef>
        <a:spcAft>
          <a:spcPct val="0"/>
        </a:spcAft>
        <a:defRPr sz="3200">
          <a:solidFill>
            <a:srgbClr val="B81100"/>
          </a:solidFill>
          <a:latin typeface="Verdana" charset="0"/>
        </a:defRPr>
      </a:lvl8pPr>
      <a:lvl9pPr marL="1602317" algn="l" defTabSz="913823" rtl="0" eaLnBrk="1" fontAlgn="base" hangingPunct="1">
        <a:spcBef>
          <a:spcPct val="0"/>
        </a:spcBef>
        <a:spcAft>
          <a:spcPct val="0"/>
        </a:spcAft>
        <a:defRPr sz="3200">
          <a:solidFill>
            <a:srgbClr val="B81100"/>
          </a:solidFill>
          <a:latin typeface="Verdana" charset="0"/>
        </a:defRPr>
      </a:lvl9pPr>
    </p:titleStyle>
    <p:bodyStyle>
      <a:lvl1pPr marL="179428" indent="-179428" algn="l" defTabSz="913823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9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42306" indent="-183599" algn="l" defTabSz="913823" rtl="0" eaLnBrk="0" fontAlgn="base" hangingPunct="0">
        <a:spcBef>
          <a:spcPct val="20000"/>
        </a:spcBef>
        <a:spcAft>
          <a:spcPct val="0"/>
        </a:spcAft>
        <a:buFont typeface="Verdana" charset="0"/>
        <a:buChar char="-"/>
        <a:defRPr sz="1800">
          <a:solidFill>
            <a:schemeClr val="tx1"/>
          </a:solidFill>
          <a:latin typeface="+mn-lt"/>
          <a:ea typeface="ＭＳ Ｐゴシック" charset="0"/>
        </a:defRPr>
      </a:lvl2pPr>
      <a:lvl3pPr marL="660678" indent="-228109" algn="l" defTabSz="913823" rtl="0" eaLnBrk="0" fontAlgn="base" hangingPunct="0">
        <a:spcBef>
          <a:spcPts val="526"/>
        </a:spcBef>
        <a:spcAft>
          <a:spcPct val="0"/>
        </a:spcAft>
        <a:buClr>
          <a:schemeClr val="accent2"/>
        </a:buClr>
        <a:buSzPct val="90000"/>
        <a:buFont typeface="Arial" charset="0"/>
        <a:buChar char="•"/>
        <a:defRPr>
          <a:solidFill>
            <a:schemeClr val="tx1"/>
          </a:solidFill>
          <a:latin typeface="+mn-lt"/>
          <a:ea typeface="ＭＳ Ｐゴシック" charset="0"/>
        </a:defRPr>
      </a:lvl3pPr>
      <a:lvl4pPr marL="902694" indent="-229501" algn="l" defTabSz="913823" rtl="0" eaLnBrk="0" fontAlgn="base" hangingPunct="0">
        <a:spcBef>
          <a:spcPct val="20000"/>
        </a:spcBef>
        <a:spcAft>
          <a:spcPct val="0"/>
        </a:spcAft>
        <a:buFont typeface="Verdana" charset="0"/>
        <a:buChar char="–"/>
        <a:defRPr sz="1400">
          <a:solidFill>
            <a:schemeClr val="tx1"/>
          </a:solidFill>
          <a:latin typeface="+mn-lt"/>
          <a:ea typeface="ＭＳ Ｐゴシック" charset="0"/>
        </a:defRPr>
      </a:lvl4pPr>
      <a:lvl5pPr marL="1122457" indent="-228109" algn="l" defTabSz="913823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200">
          <a:solidFill>
            <a:schemeClr val="tx1"/>
          </a:solidFill>
          <a:latin typeface="+mn-lt"/>
          <a:ea typeface="ＭＳ Ｐゴシック" charset="0"/>
        </a:defRPr>
      </a:lvl5pPr>
      <a:lvl6pPr marL="2456331" indent="-228109" algn="l" defTabSz="913823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856911" indent="-228109" algn="l" defTabSz="913823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257490" indent="-228109" algn="l" defTabSz="913823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658069" indent="-228109" algn="l" defTabSz="913823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01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0577" algn="l" defTabSz="801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1158" algn="l" defTabSz="801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1738" algn="l" defTabSz="801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317" algn="l" defTabSz="801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2897" algn="l" defTabSz="801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3476" algn="l" defTabSz="801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4057" algn="l" defTabSz="801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4636" algn="l" defTabSz="801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2011" y="383081"/>
            <a:ext cx="6844084" cy="11434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15" rIns="91428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Klicka här för att ändra format på bakgrundsrubriken</a:t>
            </a:r>
          </a:p>
        </p:txBody>
      </p:sp>
      <p:pic>
        <p:nvPicPr>
          <p:cNvPr id="1027" name="Bildobjekt 9" descr="kth_eng_rgb.jp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618" y="318274"/>
            <a:ext cx="725003" cy="972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1822011" y="1873638"/>
            <a:ext cx="6864449" cy="405834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0083" rIns="80165" bIns="400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14" name="Platshållare för datum 13"/>
          <p:cNvSpPr>
            <a:spLocks noGrp="1"/>
          </p:cNvSpPr>
          <p:nvPr>
            <p:ph type="dt" sz="half" idx="2"/>
          </p:nvPr>
        </p:nvSpPr>
        <p:spPr>
          <a:xfrm>
            <a:off x="215872" y="6499403"/>
            <a:ext cx="934086" cy="364358"/>
          </a:xfrm>
          <a:prstGeom prst="rect">
            <a:avLst/>
          </a:prstGeom>
        </p:spPr>
        <p:txBody>
          <a:bodyPr vert="horz" lIns="80165" tIns="40083" rIns="80165" bIns="40083" rtlCol="0" anchor="ctr"/>
          <a:lstStyle>
            <a:lvl1pPr algn="l" eaLnBrk="0" hangingPunct="0">
              <a:defRPr sz="900">
                <a:solidFill>
                  <a:schemeClr val="tx2"/>
                </a:solidFill>
                <a:latin typeface="Verdana" pitchFamily="34" charset="0"/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2EB143F7-02CC-B241-AA9B-C7F115597875}" type="datetime1">
              <a:rPr lang="sv-SE" smtClean="0">
                <a:solidFill>
                  <a:srgbClr val="000000"/>
                </a:solidFill>
              </a:rPr>
              <a:t>2016-05-25</a:t>
            </a:fld>
            <a:endParaRPr lang="sv-SE">
              <a:solidFill>
                <a:srgbClr val="000000"/>
              </a:solidFill>
            </a:endParaRPr>
          </a:p>
        </p:txBody>
      </p:sp>
      <p:sp>
        <p:nvSpPr>
          <p:cNvPr id="15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822012" y="6499403"/>
            <a:ext cx="3956290" cy="364358"/>
          </a:xfrm>
          <a:prstGeom prst="rect">
            <a:avLst/>
          </a:prstGeom>
        </p:spPr>
        <p:txBody>
          <a:bodyPr vert="horz" wrap="square" lIns="80165" tIns="40083" rIns="80165" bIns="40083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900">
                <a:solidFill>
                  <a:schemeClr val="tx2"/>
                </a:solidFill>
                <a:latin typeface="Verdana" pitchFamily="34" charset="0"/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</a:rPr>
              <a:t>ENTSO-E Project proposal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Platshållare för bildnummer 15"/>
          <p:cNvSpPr>
            <a:spLocks noGrp="1"/>
          </p:cNvSpPr>
          <p:nvPr>
            <p:ph type="sldNum" sz="quarter" idx="4"/>
          </p:nvPr>
        </p:nvSpPr>
        <p:spPr>
          <a:xfrm>
            <a:off x="8482808" y="6499403"/>
            <a:ext cx="450751" cy="364358"/>
          </a:xfrm>
          <a:prstGeom prst="rect">
            <a:avLst/>
          </a:prstGeom>
        </p:spPr>
        <p:txBody>
          <a:bodyPr vert="horz" wrap="square" lIns="80165" tIns="40083" rIns="80165" bIns="40083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900" smtClean="0">
                <a:solidFill>
                  <a:schemeClr val="tx2"/>
                </a:solidFill>
                <a:latin typeface="Verdana" charset="0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C20B1A8D-C05E-BC4E-A6C9-6A3486308965}" type="slidenum">
              <a:rPr lang="sv-SE">
                <a:solidFill>
                  <a:srgbClr val="000000"/>
                </a:solidFill>
                <a:ea typeface="ＭＳ Ｐゴシック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sv-SE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43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6" r:id="rId6"/>
    <p:sldLayoutId id="2147483717" r:id="rId7"/>
    <p:sldLayoutId id="2147483718" r:id="rId8"/>
  </p:sldLayoutIdLst>
  <p:hf hdr="0" ftr="0" dt="0"/>
  <p:txStyles>
    <p:titleStyle>
      <a:lvl1pPr algn="l" defTabSz="914388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defTabSz="914388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914388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914388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914388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5pPr>
      <a:lvl6pPr marL="400827" algn="l" defTabSz="914388" rtl="0" eaLnBrk="1" fontAlgn="base" hangingPunct="1">
        <a:spcBef>
          <a:spcPct val="0"/>
        </a:spcBef>
        <a:spcAft>
          <a:spcPct val="0"/>
        </a:spcAft>
        <a:defRPr sz="3200">
          <a:solidFill>
            <a:srgbClr val="B81100"/>
          </a:solidFill>
          <a:latin typeface="Verdana" charset="0"/>
        </a:defRPr>
      </a:lvl6pPr>
      <a:lvl7pPr marL="801654" algn="l" defTabSz="914388" rtl="0" eaLnBrk="1" fontAlgn="base" hangingPunct="1">
        <a:spcBef>
          <a:spcPct val="0"/>
        </a:spcBef>
        <a:spcAft>
          <a:spcPct val="0"/>
        </a:spcAft>
        <a:defRPr sz="3200">
          <a:solidFill>
            <a:srgbClr val="B81100"/>
          </a:solidFill>
          <a:latin typeface="Verdana" charset="0"/>
        </a:defRPr>
      </a:lvl7pPr>
      <a:lvl8pPr marL="1202482" algn="l" defTabSz="914388" rtl="0" eaLnBrk="1" fontAlgn="base" hangingPunct="1">
        <a:spcBef>
          <a:spcPct val="0"/>
        </a:spcBef>
        <a:spcAft>
          <a:spcPct val="0"/>
        </a:spcAft>
        <a:defRPr sz="3200">
          <a:solidFill>
            <a:srgbClr val="B81100"/>
          </a:solidFill>
          <a:latin typeface="Verdana" charset="0"/>
        </a:defRPr>
      </a:lvl8pPr>
      <a:lvl9pPr marL="1603309" algn="l" defTabSz="914388" rtl="0" eaLnBrk="1" fontAlgn="base" hangingPunct="1">
        <a:spcBef>
          <a:spcPct val="0"/>
        </a:spcBef>
        <a:spcAft>
          <a:spcPct val="0"/>
        </a:spcAft>
        <a:defRPr sz="3200">
          <a:solidFill>
            <a:srgbClr val="B81100"/>
          </a:solidFill>
          <a:latin typeface="Verdana" charset="0"/>
        </a:defRPr>
      </a:lvl9pPr>
    </p:titleStyle>
    <p:bodyStyle>
      <a:lvl1pPr marL="179538" indent="-179538" algn="l" defTabSz="914388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9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42580" indent="-183712" algn="l" defTabSz="914388" rtl="0" eaLnBrk="0" fontAlgn="base" hangingPunct="0">
        <a:spcBef>
          <a:spcPct val="20000"/>
        </a:spcBef>
        <a:spcAft>
          <a:spcPct val="0"/>
        </a:spcAft>
        <a:buFont typeface="Verdana" charset="0"/>
        <a:buChar char="-"/>
        <a:defRPr sz="1800">
          <a:solidFill>
            <a:schemeClr val="tx1"/>
          </a:solidFill>
          <a:latin typeface="+mn-lt"/>
          <a:ea typeface="ＭＳ Ｐゴシック" charset="0"/>
        </a:defRPr>
      </a:lvl2pPr>
      <a:lvl3pPr marL="661087" indent="-228249" algn="l" defTabSz="914388" rtl="0" eaLnBrk="0" fontAlgn="base" hangingPunct="0">
        <a:spcBef>
          <a:spcPts val="526"/>
        </a:spcBef>
        <a:spcAft>
          <a:spcPct val="0"/>
        </a:spcAft>
        <a:buClr>
          <a:schemeClr val="accent2"/>
        </a:buClr>
        <a:buSzPct val="90000"/>
        <a:buFont typeface="Arial" charset="0"/>
        <a:buChar char="•"/>
        <a:defRPr>
          <a:solidFill>
            <a:schemeClr val="tx1"/>
          </a:solidFill>
          <a:latin typeface="+mn-lt"/>
          <a:ea typeface="ＭＳ Ｐゴシック" charset="0"/>
        </a:defRPr>
      </a:lvl3pPr>
      <a:lvl4pPr marL="903253" indent="-229641" algn="l" defTabSz="914388" rtl="0" eaLnBrk="0" fontAlgn="base" hangingPunct="0">
        <a:spcBef>
          <a:spcPct val="20000"/>
        </a:spcBef>
        <a:spcAft>
          <a:spcPct val="0"/>
        </a:spcAft>
        <a:buFont typeface="Verdana" charset="0"/>
        <a:buChar char="–"/>
        <a:defRPr sz="1400">
          <a:solidFill>
            <a:schemeClr val="tx1"/>
          </a:solidFill>
          <a:latin typeface="+mn-lt"/>
          <a:ea typeface="ＭＳ Ｐゴシック" charset="0"/>
        </a:defRPr>
      </a:lvl4pPr>
      <a:lvl5pPr marL="1123152" indent="-228249" algn="l" defTabSz="914388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200">
          <a:solidFill>
            <a:schemeClr val="tx1"/>
          </a:solidFill>
          <a:latin typeface="+mn-lt"/>
          <a:ea typeface="ＭＳ Ｐゴシック" charset="0"/>
        </a:defRPr>
      </a:lvl5pPr>
      <a:lvl6pPr marL="2457850" indent="-228249" algn="l" defTabSz="9143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858678" indent="-228249" algn="l" defTabSz="9143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259505" indent="-228249" algn="l" defTabSz="9143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660332" indent="-228249" algn="l" defTabSz="9143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01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0827" algn="l" defTabSz="801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1654" algn="l" defTabSz="801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2482" algn="l" defTabSz="801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09" algn="l" defTabSz="801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4136" algn="l" defTabSz="801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4963" algn="l" defTabSz="801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5791" algn="l" defTabSz="801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6618" algn="l" defTabSz="801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th.se/profile/luigiv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13" Type="http://schemas.openxmlformats.org/officeDocument/2006/relationships/image" Target="../media/image90.jpeg"/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12" Type="http://schemas.openxmlformats.org/officeDocument/2006/relationships/image" Target="../media/image89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11" Type="http://schemas.openxmlformats.org/officeDocument/2006/relationships/image" Target="../media/image88.jpeg"/><Relationship Id="rId5" Type="http://schemas.openxmlformats.org/officeDocument/2006/relationships/image" Target="../media/image82.jpg"/><Relationship Id="rId10" Type="http://schemas.openxmlformats.org/officeDocument/2006/relationships/image" Target="../media/image87.jpg"/><Relationship Id="rId4" Type="http://schemas.openxmlformats.org/officeDocument/2006/relationships/image" Target="../media/image81.jpeg"/><Relationship Id="rId9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ctrTitle"/>
          </p:nvPr>
        </p:nvSpPr>
        <p:spPr bwMode="auto">
          <a:xfrm>
            <a:off x="876209" y="1382911"/>
            <a:ext cx="7772400" cy="147002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/>
            <a:r>
              <a:rPr lang="en-US" altLang="sv-SE" sz="4800" b="0" dirty="0" err="1" smtClean="0">
                <a:ea typeface="Geneva"/>
                <a:cs typeface="Geneva"/>
              </a:rPr>
              <a:t>OpenIPSL</a:t>
            </a:r>
            <a:r>
              <a:rPr lang="en-US" altLang="sv-SE" sz="4800" b="0" smtClean="0">
                <a:ea typeface="Geneva"/>
                <a:cs typeface="Geneva"/>
              </a:rPr>
              <a:t> Tutorial</a:t>
            </a:r>
            <a:r>
              <a:rPr lang="en-US" altLang="sv-SE" sz="4800" dirty="0" smtClean="0">
                <a:ea typeface="Geneva"/>
                <a:cs typeface="Geneva"/>
              </a:rPr>
              <a:t/>
            </a:r>
            <a:br>
              <a:rPr lang="en-US" altLang="sv-SE" sz="4800" dirty="0" smtClean="0">
                <a:ea typeface="Geneva"/>
                <a:cs typeface="Geneva"/>
              </a:rPr>
            </a:br>
            <a:r>
              <a:rPr lang="en-US" altLang="sv-SE" sz="1800" b="0" dirty="0" smtClean="0">
                <a:ea typeface="Geneva"/>
                <a:cs typeface="Geneva"/>
              </a:rPr>
              <a:t>A </a:t>
            </a:r>
            <a:r>
              <a:rPr lang="en-US" altLang="sv-SE" sz="1800" b="0" dirty="0" err="1" smtClean="0">
                <a:ea typeface="Geneva"/>
                <a:cs typeface="Geneva"/>
              </a:rPr>
              <a:t>Modelica</a:t>
            </a:r>
            <a:r>
              <a:rPr lang="en-US" altLang="sv-SE" sz="1800" b="0" dirty="0" smtClean="0">
                <a:ea typeface="Geneva"/>
                <a:cs typeface="Geneva"/>
              </a:rPr>
              <a:t> Library for Power Systems Simulation</a:t>
            </a:r>
            <a:endParaRPr lang="en-US" altLang="sv-SE" sz="1800" dirty="0" smtClean="0">
              <a:ea typeface="Geneva"/>
              <a:cs typeface="Geneva"/>
            </a:endParaRPr>
          </a:p>
        </p:txBody>
      </p:sp>
      <p:sp>
        <p:nvSpPr>
          <p:cNvPr id="7" name="Sous-titre 2"/>
          <p:cNvSpPr>
            <a:spLocks noGrp="1"/>
          </p:cNvSpPr>
          <p:nvPr>
            <p:ph type="subTitle" idx="1"/>
          </p:nvPr>
        </p:nvSpPr>
        <p:spPr bwMode="auto">
          <a:xfrm>
            <a:off x="190409" y="2420888"/>
            <a:ext cx="9144000" cy="17526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2800" dirty="0" smtClean="0">
                <a:solidFill>
                  <a:srgbClr val="898989"/>
                </a:solidFill>
              </a:rPr>
              <a:t>Tin Rabuzin and Assoc. Prof. </a:t>
            </a:r>
            <a:r>
              <a:rPr lang="en-US" sz="2800" b="1" dirty="0" smtClean="0">
                <a:solidFill>
                  <a:srgbClr val="898989"/>
                </a:solidFill>
              </a:rPr>
              <a:t>Luigi </a:t>
            </a:r>
            <a:r>
              <a:rPr lang="en-US" sz="2800" b="1" dirty="0" err="1" smtClean="0">
                <a:solidFill>
                  <a:srgbClr val="898989"/>
                </a:solidFill>
              </a:rPr>
              <a:t>Vanfretti</a:t>
            </a:r>
            <a:endParaRPr lang="en-US" sz="2800" b="1" dirty="0" smtClean="0">
              <a:solidFill>
                <a:srgbClr val="898989"/>
              </a:solidFill>
            </a:endParaRPr>
          </a:p>
          <a:p>
            <a:pPr algn="ctr"/>
            <a:r>
              <a:rPr lang="en-US" altLang="sv-SE" sz="1800" dirty="0" smtClean="0">
                <a:solidFill>
                  <a:srgbClr val="898989"/>
                </a:solidFill>
                <a:ea typeface="Geneva"/>
                <a:cs typeface="Geneva"/>
                <a:hlinkClick r:id="rId3"/>
              </a:rPr>
              <a:t>luigiv@kth.se,</a:t>
            </a:r>
          </a:p>
          <a:p>
            <a:pPr algn="ctr"/>
            <a:r>
              <a:rPr lang="en-US" altLang="sv-SE" sz="1800" dirty="0" smtClean="0">
                <a:solidFill>
                  <a:srgbClr val="898989"/>
                </a:solidFill>
                <a:ea typeface="Geneva"/>
                <a:cs typeface="Geneva"/>
                <a:hlinkClick r:id="rId3"/>
              </a:rPr>
              <a:t>https</a:t>
            </a:r>
            <a:r>
              <a:rPr lang="en-US" altLang="sv-SE" sz="1800" dirty="0">
                <a:solidFill>
                  <a:srgbClr val="898989"/>
                </a:solidFill>
                <a:ea typeface="Geneva"/>
                <a:cs typeface="Geneva"/>
                <a:hlinkClick r:id="rId3"/>
              </a:rPr>
              <a:t>://www.kth.se/profile/luigiv</a:t>
            </a:r>
            <a:r>
              <a:rPr lang="en-US" altLang="sv-SE" sz="1800" dirty="0" smtClean="0">
                <a:solidFill>
                  <a:srgbClr val="898989"/>
                </a:solidFill>
                <a:ea typeface="Geneva"/>
                <a:cs typeface="Geneva"/>
                <a:hlinkClick r:id="rId3"/>
              </a:rPr>
              <a:t>/</a:t>
            </a:r>
            <a:r>
              <a:rPr lang="en-US" altLang="sv-SE" sz="1800" dirty="0" smtClean="0">
                <a:solidFill>
                  <a:srgbClr val="898989"/>
                </a:solidFill>
                <a:ea typeface="Geneva"/>
                <a:cs typeface="Geneva"/>
              </a:rPr>
              <a:t> </a:t>
            </a:r>
          </a:p>
          <a:p>
            <a:pPr algn="ctr" eaLnBrk="1" hangingPunct="1"/>
            <a:endParaRPr lang="en-US" altLang="sv-SE" sz="2800" dirty="0" smtClean="0">
              <a:solidFill>
                <a:srgbClr val="898989"/>
              </a:solidFill>
              <a:ea typeface="Geneva"/>
              <a:cs typeface="Geneva"/>
            </a:endParaRPr>
          </a:p>
          <a:p>
            <a:pPr algn="ctr" eaLnBrk="1" hangingPunct="1"/>
            <a:endParaRPr lang="en-US" altLang="sv-SE" sz="1000" dirty="0" smtClean="0">
              <a:solidFill>
                <a:srgbClr val="898989"/>
              </a:solidFill>
              <a:ea typeface="Geneva"/>
              <a:cs typeface="Geneva"/>
            </a:endParaRPr>
          </a:p>
        </p:txBody>
      </p:sp>
      <p:pic>
        <p:nvPicPr>
          <p:cNvPr id="8" name="Picture 2" descr="C:\Nobackup\Dropbox\Maxime - Luigi\presentations\Material From Luigi\SmarTSLabLogo\smartslab_logo_Transparente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81" t="10406" r="9422" b="16975"/>
          <a:stretch/>
        </p:blipFill>
        <p:spPr bwMode="auto">
          <a:xfrm>
            <a:off x="6444208" y="241023"/>
            <a:ext cx="2422204" cy="847669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71708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OMEdit</a:t>
            </a:r>
            <a:r>
              <a:rPr lang="en-GB" dirty="0" smtClean="0"/>
              <a:t> and </a:t>
            </a:r>
            <a:r>
              <a:rPr lang="en-GB" dirty="0" err="1" smtClean="0"/>
              <a:t>OpenIPSL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10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417638"/>
            <a:ext cx="8579296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hr-HR" sz="1600" dirty="0" smtClean="0"/>
              <a:t>To </a:t>
            </a:r>
            <a:r>
              <a:rPr lang="hr-HR" sz="1600" dirty="0" err="1" smtClean="0"/>
              <a:t>open</a:t>
            </a:r>
            <a:r>
              <a:rPr lang="hr-HR" sz="1600" dirty="0" smtClean="0"/>
              <a:t> </a:t>
            </a:r>
            <a:r>
              <a:rPr lang="hr-HR" sz="1600" dirty="0" err="1" smtClean="0"/>
              <a:t>the</a:t>
            </a:r>
            <a:r>
              <a:rPr lang="hr-HR" sz="1600" dirty="0" smtClean="0"/>
              <a:t> </a:t>
            </a:r>
            <a:r>
              <a:rPr lang="hr-HR" sz="1600" dirty="0" err="1" smtClean="0"/>
              <a:t>OpenIPSL</a:t>
            </a:r>
            <a:r>
              <a:rPr lang="hr-HR" sz="1600" dirty="0" smtClean="0"/>
              <a:t> one </a:t>
            </a:r>
            <a:r>
              <a:rPr lang="hr-HR" sz="1600" dirty="0" err="1" smtClean="0"/>
              <a:t>should</a:t>
            </a:r>
            <a:r>
              <a:rPr lang="hr-HR" sz="1600" dirty="0" smtClean="0"/>
              <a:t> </a:t>
            </a:r>
            <a:r>
              <a:rPr lang="hr-HR" sz="1600" dirty="0" err="1" smtClean="0"/>
              <a:t>go</a:t>
            </a:r>
            <a:r>
              <a:rPr lang="hr-HR" sz="1600" dirty="0" smtClean="0"/>
              <a:t> to File-&gt;Open Model/</a:t>
            </a:r>
            <a:r>
              <a:rPr lang="hr-HR" sz="1600" dirty="0" err="1" smtClean="0"/>
              <a:t>Library</a:t>
            </a:r>
            <a:r>
              <a:rPr lang="hr-HR" sz="1600" dirty="0" smtClean="0"/>
              <a:t> File(s) </a:t>
            </a:r>
            <a:r>
              <a:rPr lang="hr-HR" sz="1600" dirty="0" err="1" smtClean="0"/>
              <a:t>and</a:t>
            </a:r>
            <a:r>
              <a:rPr lang="hr-HR" sz="1600" dirty="0" smtClean="0"/>
              <a:t> </a:t>
            </a:r>
            <a:r>
              <a:rPr lang="hr-HR" sz="1600" dirty="0" err="1" smtClean="0"/>
              <a:t>navigate</a:t>
            </a:r>
            <a:r>
              <a:rPr lang="hr-HR" sz="1600" dirty="0" smtClean="0"/>
              <a:t> to </a:t>
            </a:r>
            <a:r>
              <a:rPr lang="hr-HR" sz="1600" dirty="0" err="1"/>
              <a:t>the</a:t>
            </a:r>
            <a:r>
              <a:rPr lang="hr-HR" sz="1600" dirty="0"/>
              <a:t> </a:t>
            </a:r>
            <a:r>
              <a:rPr lang="hr-HR" sz="1600" dirty="0" err="1"/>
              <a:t>OpenIPSL</a:t>
            </a:r>
            <a:r>
              <a:rPr lang="hr-HR" sz="1600" dirty="0"/>
              <a:t> file </a:t>
            </a:r>
            <a:r>
              <a:rPr lang="hr-HR" sz="1600" dirty="0" err="1"/>
              <a:t>that</a:t>
            </a:r>
            <a:r>
              <a:rPr lang="hr-HR" sz="1600" dirty="0"/>
              <a:t> </a:t>
            </a:r>
            <a:r>
              <a:rPr lang="hr-HR" sz="1600" dirty="0" err="1"/>
              <a:t>should</a:t>
            </a:r>
            <a:r>
              <a:rPr lang="hr-HR" sz="1600" dirty="0"/>
              <a:t> </a:t>
            </a:r>
            <a:r>
              <a:rPr lang="hr-HR" sz="1600" dirty="0" err="1"/>
              <a:t>be</a:t>
            </a:r>
            <a:r>
              <a:rPr lang="hr-HR" sz="1600" dirty="0"/>
              <a:t> </a:t>
            </a:r>
            <a:r>
              <a:rPr lang="hr-HR" sz="1600" dirty="0" err="1"/>
              <a:t>located</a:t>
            </a:r>
            <a:r>
              <a:rPr lang="hr-HR" sz="1600" dirty="0"/>
              <a:t> </a:t>
            </a:r>
            <a:r>
              <a:rPr lang="hr-HR" sz="1600" dirty="0" err="1"/>
              <a:t>in</a:t>
            </a:r>
            <a:r>
              <a:rPr lang="hr-HR" sz="1600" dirty="0"/>
              <a:t> </a:t>
            </a:r>
            <a:r>
              <a:rPr lang="hr-HR" sz="1100" dirty="0">
                <a:latin typeface="Courier" charset="0"/>
                <a:ea typeface="Courier" charset="0"/>
                <a:cs typeface="Courier" charset="0"/>
              </a:rPr>
              <a:t>C:/</a:t>
            </a:r>
            <a:r>
              <a:rPr lang="hr-HR" sz="1100" dirty="0" err="1">
                <a:latin typeface="Courier" charset="0"/>
                <a:ea typeface="Courier" charset="0"/>
                <a:cs typeface="Courier" charset="0"/>
              </a:rPr>
              <a:t>OpenPSL_Workshop</a:t>
            </a:r>
            <a:r>
              <a:rPr lang="hr-HR" sz="11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hr-HR" sz="1100" dirty="0" err="1">
                <a:latin typeface="Courier" charset="0"/>
                <a:ea typeface="Courier" charset="0"/>
                <a:cs typeface="Courier" charset="0"/>
              </a:rPr>
              <a:t>OpenIPSL.mo</a:t>
            </a:r>
            <a:endParaRPr lang="hr-HR" sz="1600" dirty="0" smtClean="0"/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hr-HR" sz="1600" dirty="0" err="1" smtClean="0"/>
              <a:t>Also</a:t>
            </a:r>
            <a:r>
              <a:rPr lang="hr-HR" sz="1600" dirty="0" smtClean="0"/>
              <a:t>, </a:t>
            </a:r>
            <a:r>
              <a:rPr lang="hr-HR" sz="1600" dirty="0" err="1" smtClean="0"/>
              <a:t>Tutorial</a:t>
            </a:r>
            <a:r>
              <a:rPr lang="hr-HR" sz="1600" dirty="0" smtClean="0"/>
              <a:t> </a:t>
            </a:r>
            <a:r>
              <a:rPr lang="hr-HR" sz="1600" dirty="0" err="1" smtClean="0"/>
              <a:t>package</a:t>
            </a:r>
            <a:r>
              <a:rPr lang="hr-HR" sz="1600" dirty="0" smtClean="0"/>
              <a:t> </a:t>
            </a:r>
            <a:r>
              <a:rPr lang="hr-HR" sz="1600" dirty="0" err="1" smtClean="0"/>
              <a:t>should</a:t>
            </a:r>
            <a:r>
              <a:rPr lang="hr-HR" sz="1600" dirty="0" smtClean="0"/>
              <a:t> </a:t>
            </a:r>
            <a:r>
              <a:rPr lang="hr-HR" sz="1600" dirty="0" err="1" smtClean="0"/>
              <a:t>be</a:t>
            </a:r>
            <a:r>
              <a:rPr lang="hr-HR" sz="1600" dirty="0" smtClean="0"/>
              <a:t> </a:t>
            </a:r>
            <a:r>
              <a:rPr lang="hr-HR" sz="1600" dirty="0" err="1" smtClean="0"/>
              <a:t>opened</a:t>
            </a:r>
            <a:r>
              <a:rPr lang="hr-HR" sz="1600" dirty="0" smtClean="0"/>
              <a:t> </a:t>
            </a:r>
            <a:r>
              <a:rPr lang="hr-HR" sz="1600" dirty="0" err="1" smtClean="0"/>
              <a:t>which</a:t>
            </a:r>
            <a:r>
              <a:rPr lang="hr-HR" sz="1600" dirty="0" smtClean="0"/>
              <a:t> </a:t>
            </a:r>
            <a:r>
              <a:rPr lang="hr-HR" sz="1600" dirty="0" err="1" smtClean="0"/>
              <a:t>is</a:t>
            </a:r>
            <a:r>
              <a:rPr lang="hr-HR" sz="1600" dirty="0" smtClean="0"/>
              <a:t> </a:t>
            </a:r>
            <a:r>
              <a:rPr lang="hr-HR" sz="1600" dirty="0" err="1" smtClean="0"/>
              <a:t>located</a:t>
            </a:r>
            <a:r>
              <a:rPr lang="hr-HR" sz="1600" dirty="0" smtClean="0"/>
              <a:t> </a:t>
            </a:r>
            <a:r>
              <a:rPr lang="hr-HR" sz="1600" dirty="0" err="1" smtClean="0"/>
              <a:t>in</a:t>
            </a:r>
            <a:r>
              <a:rPr lang="hr-HR" sz="1600" dirty="0" smtClean="0"/>
              <a:t> </a:t>
            </a:r>
            <a:r>
              <a:rPr lang="hr-HR" sz="1100" dirty="0">
                <a:latin typeface="Courier" charset="0"/>
                <a:ea typeface="Courier" charset="0"/>
                <a:cs typeface="Courier" charset="0"/>
              </a:rPr>
              <a:t>C:/</a:t>
            </a:r>
            <a:r>
              <a:rPr lang="hr-HR" sz="1100" dirty="0" err="1" smtClean="0">
                <a:latin typeface="Courier" charset="0"/>
                <a:ea typeface="Courier" charset="0"/>
                <a:cs typeface="Courier" charset="0"/>
              </a:rPr>
              <a:t>OpenPSL_Workshop</a:t>
            </a:r>
            <a:r>
              <a:rPr lang="hr-HR" sz="1100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hr-HR" sz="1100" dirty="0" err="1" smtClean="0">
                <a:latin typeface="Courier" charset="0"/>
                <a:ea typeface="Courier" charset="0"/>
                <a:cs typeface="Courier" charset="0"/>
              </a:rPr>
              <a:t>Tutorial.mo</a:t>
            </a:r>
            <a:endParaRPr lang="hr-HR" sz="1600" dirty="0"/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endParaRPr lang="hr-HR" sz="1100" dirty="0" smtClean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2708920"/>
            <a:ext cx="2808312" cy="28465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312" y="3050561"/>
            <a:ext cx="3472954" cy="23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4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OMEdit</a:t>
            </a:r>
            <a:r>
              <a:rPr lang="en-GB" dirty="0" smtClean="0"/>
              <a:t> and </a:t>
            </a:r>
            <a:r>
              <a:rPr lang="en-GB" dirty="0" err="1" smtClean="0"/>
              <a:t>OpenIPSL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11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417638"/>
            <a:ext cx="843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hr-HR" dirty="0" err="1" smtClean="0"/>
              <a:t>Now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library</a:t>
            </a:r>
            <a:r>
              <a:rPr lang="hr-HR" dirty="0" smtClean="0"/>
              <a:t> </a:t>
            </a:r>
            <a:r>
              <a:rPr lang="hr-HR" dirty="0" err="1" smtClean="0"/>
              <a:t>is</a:t>
            </a:r>
            <a:r>
              <a:rPr lang="hr-HR" dirty="0" smtClean="0"/>
              <a:t> </a:t>
            </a:r>
            <a:r>
              <a:rPr lang="hr-HR" dirty="0" err="1" smtClean="0"/>
              <a:t>loaded</a:t>
            </a:r>
            <a:r>
              <a:rPr lang="hr-HR" dirty="0" smtClean="0"/>
              <a:t> </a:t>
            </a:r>
            <a:r>
              <a:rPr lang="hr-HR" dirty="0" err="1" smtClean="0"/>
              <a:t>and</a:t>
            </a:r>
            <a:r>
              <a:rPr lang="hr-HR" dirty="0" smtClean="0"/>
              <a:t> </a:t>
            </a:r>
            <a:r>
              <a:rPr lang="hr-HR" dirty="0" err="1" smtClean="0"/>
              <a:t>its</a:t>
            </a:r>
            <a:r>
              <a:rPr lang="hr-HR" dirty="0" smtClean="0"/>
              <a:t> </a:t>
            </a:r>
            <a:r>
              <a:rPr lang="hr-HR" dirty="0" err="1" smtClean="0"/>
              <a:t>structure</a:t>
            </a:r>
            <a:r>
              <a:rPr lang="hr-HR" dirty="0" smtClean="0"/>
              <a:t> </a:t>
            </a:r>
            <a:r>
              <a:rPr lang="hr-HR" dirty="0" err="1" smtClean="0"/>
              <a:t>can</a:t>
            </a:r>
            <a:r>
              <a:rPr lang="hr-HR" dirty="0" smtClean="0"/>
              <a:t> </a:t>
            </a:r>
            <a:r>
              <a:rPr lang="hr-HR" dirty="0" err="1" smtClean="0"/>
              <a:t>be</a:t>
            </a:r>
            <a:r>
              <a:rPr lang="hr-HR" dirty="0" smtClean="0"/>
              <a:t> </a:t>
            </a:r>
            <a:r>
              <a:rPr lang="hr-HR" dirty="0" err="1" smtClean="0"/>
              <a:t>browsed</a:t>
            </a:r>
            <a:r>
              <a:rPr lang="hr-HR" dirty="0" smtClean="0"/>
              <a:t> </a:t>
            </a:r>
            <a:r>
              <a:rPr lang="hr-HR" dirty="0" err="1" smtClean="0"/>
              <a:t>in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Libraries</a:t>
            </a:r>
            <a:r>
              <a:rPr lang="hr-HR" dirty="0" smtClean="0"/>
              <a:t> Browser</a:t>
            </a:r>
            <a:endParaRPr lang="en-US" sz="11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2276872"/>
            <a:ext cx="1050337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1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r>
              <a:rPr lang="en-US" baseline="30000" dirty="0" smtClean="0"/>
              <a:t>*</a:t>
            </a: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12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79513" y="6423755"/>
            <a:ext cx="7992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 smtClean="0">
                <a:solidFill>
                  <a:srgbClr val="FFFFFF"/>
                </a:solidFill>
              </a:rPr>
              <a:t>*</a:t>
            </a:r>
            <a:r>
              <a:rPr lang="en-US" sz="1400" dirty="0" smtClean="0">
                <a:solidFill>
                  <a:srgbClr val="FFFFFF"/>
                </a:solidFill>
              </a:rPr>
              <a:t> P. </a:t>
            </a:r>
            <a:r>
              <a:rPr lang="en-US" sz="1400" dirty="0" err="1" smtClean="0">
                <a:solidFill>
                  <a:srgbClr val="FFFFFF"/>
                </a:solidFill>
              </a:rPr>
              <a:t>Kundur</a:t>
            </a:r>
            <a:r>
              <a:rPr lang="en-US" sz="1400" dirty="0" smtClean="0">
                <a:solidFill>
                  <a:srgbClr val="FFFFFF"/>
                </a:solidFill>
              </a:rPr>
              <a:t>, “Power System Stability and Control”, Example 13.2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3886993"/>
            <a:ext cx="820891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Single Machine Infinite Bus (SMIB) system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Analysis of the transient stability of the system including the effects of rotor circuit dynamics and excitation control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Four machines represented by one connected via transformer and parallel lines to the infinite bus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93" y="1437297"/>
            <a:ext cx="5724128" cy="228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13</a:t>
            </a:fld>
            <a:endParaRPr lang="fr-FR" dirty="0"/>
          </a:p>
        </p:txBody>
      </p:sp>
      <p:sp>
        <p:nvSpPr>
          <p:cNvPr id="34" name="TextBox 33"/>
          <p:cNvSpPr txBox="1"/>
          <p:nvPr/>
        </p:nvSpPr>
        <p:spPr>
          <a:xfrm>
            <a:off x="467544" y="1650797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Power flow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496077" y="2035848"/>
            <a:ext cx="43022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Power flow results were obtained by PSAT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Prepared Example 1 already exists in PSAT and can be used for power flow calculations and dynamic simulations</a:t>
            </a: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0141" y="1417638"/>
            <a:ext cx="2874898" cy="392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9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14</a:t>
            </a:fld>
            <a:endParaRPr lang="fr-FR" dirty="0"/>
          </a:p>
        </p:txBody>
      </p:sp>
      <p:sp>
        <p:nvSpPr>
          <p:cNvPr id="34" name="TextBox 33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Power flow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485733" y="1802689"/>
            <a:ext cx="820106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Example 1 is loaded and the power flow calculations are executed</a:t>
            </a: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456" y="2614451"/>
            <a:ext cx="3331428" cy="2875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866" y="2420888"/>
            <a:ext cx="3736006" cy="32814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02733" y="4701952"/>
            <a:ext cx="695517" cy="2514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763182" y="4554874"/>
            <a:ext cx="901100" cy="3142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358401" y="4572387"/>
            <a:ext cx="3624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407620" y="3377953"/>
            <a:ext cx="3624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2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15</a:t>
            </a:fld>
            <a:endParaRPr lang="fr-FR" dirty="0"/>
          </a:p>
        </p:txBody>
      </p:sp>
      <p:sp>
        <p:nvSpPr>
          <p:cNvPr id="34" name="TextBox 33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Power flow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485733" y="1802689"/>
            <a:ext cx="401425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Static Report can be access where all of the power flow results are listed along with the initial values of various state variables of the models</a:t>
            </a: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In this tutorial, there is no need to run the power flow in PSAT since the data will be provided, but feel free to explore PSAT later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2040" y="2300685"/>
            <a:ext cx="3902320" cy="31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5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16</a:t>
            </a:fld>
            <a:endParaRPr lang="fr-FR" dirty="0"/>
          </a:p>
        </p:txBody>
      </p:sp>
      <p:sp>
        <p:nvSpPr>
          <p:cNvPr id="34" name="TextBox 33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Power flow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485733" y="1802689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The summary of all of the relevant data from the power flow is given on the figure below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212976"/>
            <a:ext cx="7823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5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351809"/>
            <a:ext cx="1401548" cy="2579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17</a:t>
            </a:fld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Generator model – Step 1 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61776" y="1823442"/>
            <a:ext cx="7738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First, the package where the generator model will be located has to be created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This is done by right clicking on the </a:t>
            </a:r>
            <a:r>
              <a:rPr lang="en-US" i="1" dirty="0" smtClean="0"/>
              <a:t>Example_1</a:t>
            </a:r>
            <a:r>
              <a:rPr lang="en-US" dirty="0" smtClean="0"/>
              <a:t> in the </a:t>
            </a:r>
            <a:r>
              <a:rPr lang="en-US" i="1" dirty="0" err="1" smtClean="0"/>
              <a:t>Working_Examples</a:t>
            </a:r>
            <a:r>
              <a:rPr lang="en-US" dirty="0" smtClean="0"/>
              <a:t> package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package should be named </a:t>
            </a:r>
            <a:r>
              <a:rPr lang="en-US" i="1" dirty="0" smtClean="0"/>
              <a:t>Generator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8872" y="3399810"/>
            <a:ext cx="4330700" cy="28575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603076" y="4773270"/>
            <a:ext cx="100811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796136" y="3861048"/>
            <a:ext cx="2376264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4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826" y="2458244"/>
            <a:ext cx="1640210" cy="28117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18</a:t>
            </a:fld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Generator model – Step 1 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61776" y="1823442"/>
            <a:ext cx="773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Within the </a:t>
            </a:r>
            <a:r>
              <a:rPr lang="en-US" i="1" dirty="0" smtClean="0"/>
              <a:t>Generator</a:t>
            </a:r>
            <a:r>
              <a:rPr lang="en-US" dirty="0" smtClean="0"/>
              <a:t> package, model of the generator shall be created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928" y="2458244"/>
            <a:ext cx="4292600" cy="28575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279132" y="4111534"/>
            <a:ext cx="100811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613932" y="2929970"/>
            <a:ext cx="2448272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77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19</a:t>
            </a:fld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Generator model – Step 1 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61776" y="1823442"/>
            <a:ext cx="83250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6</a:t>
            </a:r>
            <a:r>
              <a:rPr lang="en-US" baseline="30000" dirty="0" smtClean="0"/>
              <a:t>th </a:t>
            </a:r>
            <a:r>
              <a:rPr lang="en-US" dirty="0" smtClean="0"/>
              <a:t>order model of the generator from the PSAT is used</a:t>
            </a:r>
          </a:p>
          <a:p>
            <a:pPr marL="285750" indent="-285750">
              <a:buFont typeface="Arial" charset="0"/>
              <a:buChar char="•"/>
            </a:pPr>
            <a:endParaRPr lang="en-US" baseline="30000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model is added by dragging the generator from the library and dropping it to the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967910"/>
            <a:ext cx="901621" cy="2598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080" y="2817054"/>
            <a:ext cx="3115568" cy="290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9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Aim of the workshop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GB" dirty="0" smtClean="0"/>
              <a:t>Introduction to the Open-Instance PowerSystems Library 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Modelling and simulation possibilities by using </a:t>
            </a:r>
            <a:r>
              <a:rPr lang="en-GB" dirty="0" err="1" smtClean="0"/>
              <a:t>OpenIPSL</a:t>
            </a:r>
            <a:r>
              <a:rPr lang="en-GB" dirty="0" smtClean="0"/>
              <a:t> and Modelica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Comparison of the performance with a reference simulation software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 smtClean="0"/>
              <a:t>3 use cases with a dynamic simulation and linearization</a:t>
            </a:r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357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20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Generator model – Step 1 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61776" y="1823442"/>
            <a:ext cx="572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Parameters of the generator are </a:t>
            </a:r>
            <a:r>
              <a:rPr lang="en-US" smtClean="0"/>
              <a:t>given in the table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27584" y="2403837"/>
              <a:ext cx="3054200" cy="30452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35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35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35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635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2220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′′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0.25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400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0.003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𝑞</m:t>
                                    </m:r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1.81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′′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0.03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1.76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′′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0.07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0.3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𝑎𝑎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0.002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0.65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latin typeface="Cambria Math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7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′′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0.23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latin typeface="Cambria Math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745014"/>
                  </p:ext>
                </p:extLst>
              </p:nvPr>
            </p:nvGraphicFramePr>
            <p:xfrm>
              <a:off x="827584" y="2403837"/>
              <a:ext cx="3054200" cy="30452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3550"/>
                    <a:gridCol w="763550"/>
                    <a:gridCol w="763550"/>
                    <a:gridCol w="763550"/>
                  </a:tblGrid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94" t="-7813" r="-300000" b="-7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2220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7813" r="-100794" b="-7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0.25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94" t="-111290" r="-300000" b="-627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400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111290" r="-100794" b="-627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94" t="-207937" r="-300000" b="-517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0.003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207937" r="-100794" b="-517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94" t="-312903" r="-300000" b="-4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1.81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312903" r="-100794" b="-4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0.03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94" t="-400000" r="-300000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1.76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400000" r="-100794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0.07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94" t="-524590" r="-300000" b="-2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0.3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524590" r="-100794" b="-2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0.002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94" t="-604762" r="-300000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0.65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604762" r="-100794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7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94" t="-727869" r="-3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0.23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727869" r="-10079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43" y="2476189"/>
            <a:ext cx="3115568" cy="290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9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21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Generator model – Step 1 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61776" y="1823442"/>
            <a:ext cx="41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Power flow results: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9413004"/>
                  </p:ext>
                </p:extLst>
              </p:nvPr>
            </p:nvGraphicFramePr>
            <p:xfrm>
              <a:off x="755576" y="2308870"/>
              <a:ext cx="2808312" cy="27270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041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222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295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𝑎𝑛𝑔𝑙𝑒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 smtClean="0"/>
                            <a:t>0.4946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222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i-FI" dirty="0" smtClean="0"/>
                            <a:t>199.799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295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i-FI" dirty="0" smtClean="0"/>
                            <a:t>96.792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222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400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222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Do not edit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9222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Do not edit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9413004"/>
                  </p:ext>
                </p:extLst>
              </p:nvPr>
            </p:nvGraphicFramePr>
            <p:xfrm>
              <a:off x="755576" y="2308870"/>
              <a:ext cx="2808312" cy="27270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04156"/>
                    <a:gridCol w="1404156"/>
                  </a:tblGrid>
                  <a:tr h="3922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33" t="-7692" r="-100866" b="-6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829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33" t="-111111" r="-100866" b="-5269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 smtClean="0"/>
                            <a:t>0.4946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922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33" t="-207813" r="-100866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i-FI" dirty="0" smtClean="0"/>
                            <a:t>199.799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829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33" t="-312698" r="-100866" b="-32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i-FI" dirty="0" smtClean="0"/>
                            <a:t>96.792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922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33" t="-400000" r="-100866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400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922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33" t="-507813" r="-100866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Do not edit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922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33" t="-598462" r="-100866" b="-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Do not edit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222149"/>
            <a:ext cx="3115568" cy="290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1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22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Generator model – Step 2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61776" y="1823442"/>
            <a:ext cx="80986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PSAT model of the AVR Type III is used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Constant block </a:t>
            </a:r>
            <a:r>
              <a:rPr lang="en-US" dirty="0" err="1" smtClean="0"/>
              <a:t>pss_off</a:t>
            </a:r>
            <a:r>
              <a:rPr lang="en-US" dirty="0" smtClean="0"/>
              <a:t> will be used as a zero input to the PSS input signal of the AVR since the PSS is not used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Parameters: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6854240"/>
                  </p:ext>
                </p:extLst>
              </p:nvPr>
            </p:nvGraphicFramePr>
            <p:xfrm>
              <a:off x="457199" y="3356754"/>
              <a:ext cx="3538736" cy="22759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846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46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8468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8468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𝑟𝑒𝑓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0.0001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𝑓</m:t>
                                    </m:r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7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b-NO" dirty="0" smtClean="0"/>
                            <a:t>0.015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𝑓</m:t>
                                    </m:r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-6.4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200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6854240"/>
                  </p:ext>
                </p:extLst>
              </p:nvPr>
            </p:nvGraphicFramePr>
            <p:xfrm>
              <a:off x="457199" y="3356754"/>
              <a:ext cx="3538736" cy="22759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84684"/>
                    <a:gridCol w="884684"/>
                    <a:gridCol w="884684"/>
                    <a:gridCol w="884684"/>
                  </a:tblGrid>
                  <a:tr h="3877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85" t="-7813" r="-300000" b="-5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7813" r="-100685" b="-5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85" t="-113115" r="-300000" b="-4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113115" r="-100685" b="-4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0.0001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877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85" t="-206349" r="-300000" b="-3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7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206349" r="-100685" b="-3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b-NO" dirty="0" smtClean="0"/>
                            <a:t>0.015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877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85" t="-301563" r="-300000" b="-214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-6.4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85" t="-421311" r="-3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200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85" t="-521311" r="-3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320" y="3573016"/>
            <a:ext cx="4067944" cy="185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2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23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Generator model – Step 3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91208" y="1870907"/>
            <a:ext cx="7969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Additional PwPin will be used to interface generator model’s voltages and currents with other components of the </a:t>
            </a:r>
            <a:r>
              <a:rPr lang="en-US" smtClean="0"/>
              <a:t>network model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140968"/>
            <a:ext cx="4716016" cy="214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6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24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Generator model – Step 4 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120" y="4272077"/>
            <a:ext cx="1705615" cy="15542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916832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To finish the generator model, different signals need to be connected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Optionally, icon of the generator model can be altered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875" y="1124744"/>
            <a:ext cx="3794457" cy="302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6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25</a:t>
            </a:fld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Network model – Step 1 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61776" y="1823442"/>
            <a:ext cx="7738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Network package will be created in the </a:t>
            </a:r>
            <a:r>
              <a:rPr lang="en-US" i="1" dirty="0" smtClean="0"/>
              <a:t>Example_1 </a:t>
            </a:r>
            <a:r>
              <a:rPr lang="en-US" dirty="0" smtClean="0"/>
              <a:t>package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This package is created by right clicking on the </a:t>
            </a:r>
            <a:r>
              <a:rPr lang="en-US" i="1" dirty="0" smtClean="0"/>
              <a:t>Example_1</a:t>
            </a:r>
            <a:r>
              <a:rPr lang="en-US" dirty="0" smtClean="0"/>
              <a:t> in the </a:t>
            </a:r>
            <a:r>
              <a:rPr lang="en-US" i="1" dirty="0" err="1" smtClean="0"/>
              <a:t>Working_Examples</a:t>
            </a:r>
            <a:r>
              <a:rPr lang="en-US" dirty="0" smtClean="0"/>
              <a:t> package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8578" y="2803921"/>
            <a:ext cx="4292600" cy="2870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508104" y="3265944"/>
            <a:ext cx="2448272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935287"/>
            <a:ext cx="1401548" cy="257988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200563" y="4352528"/>
            <a:ext cx="100811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26</a:t>
            </a:fld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Network model – Step 1 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61776" y="1823442"/>
            <a:ext cx="7738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Network model will be created in the </a:t>
            </a:r>
            <a:r>
              <a:rPr lang="en-US" i="1" dirty="0" smtClean="0"/>
              <a:t>Network </a:t>
            </a:r>
            <a:r>
              <a:rPr lang="en-US" dirty="0" smtClean="0"/>
              <a:t>package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This package is created by right clicking on the </a:t>
            </a:r>
            <a:r>
              <a:rPr lang="en-US" i="1" dirty="0" smtClean="0"/>
              <a:t>Network </a:t>
            </a:r>
            <a:r>
              <a:rPr lang="en-US" dirty="0" smtClean="0"/>
              <a:t>package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name of the network model will be </a:t>
            </a:r>
            <a:r>
              <a:rPr lang="en-US" i="1" dirty="0" smtClean="0"/>
              <a:t>Example_1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9665" y="2783244"/>
            <a:ext cx="3789751" cy="251155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124372" y="4663898"/>
            <a:ext cx="100811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236296" y="3284984"/>
            <a:ext cx="100811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236296" y="3573016"/>
            <a:ext cx="100811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676" y="2708920"/>
            <a:ext cx="1628800" cy="32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800" y="1952053"/>
            <a:ext cx="6680200" cy="2273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121" y="1746391"/>
            <a:ext cx="82809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Created generator model and three bus models are added to the network model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Also, model </a:t>
            </a:r>
            <a:r>
              <a:rPr lang="en-US" dirty="0" err="1" smtClean="0"/>
              <a:t>OpenIPSL.Electrical.SystemBase</a:t>
            </a:r>
            <a:r>
              <a:rPr lang="en-US" dirty="0" smtClean="0"/>
              <a:t> shall be added to the network model which defines base parameters for all of the components in the network model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27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1232972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Network model – Step 1 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283160" y="5170733"/>
              <a:ext cx="1769368" cy="75780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846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46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0502457"/>
                  </p:ext>
                </p:extLst>
              </p:nvPr>
            </p:nvGraphicFramePr>
            <p:xfrm>
              <a:off x="2283160" y="5170733"/>
              <a:ext cx="1769368" cy="75780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84684"/>
                    <a:gridCol w="884684"/>
                  </a:tblGrid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685" t="-7813" r="-100685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685" t="-113115" r="-100685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04" y="4735743"/>
            <a:ext cx="2266826" cy="114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3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28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Network model – Step 2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1786970"/>
            <a:ext cx="69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Transformer and line models are added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420888"/>
            <a:ext cx="5508104" cy="25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3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29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Network model – Step 2 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2553174"/>
                  </p:ext>
                </p:extLst>
              </p:nvPr>
            </p:nvGraphicFramePr>
            <p:xfrm>
              <a:off x="611560" y="3510300"/>
              <a:ext cx="2952328" cy="176872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3808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808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808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808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2220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latin typeface="Cambria Math" charset="0"/>
                                  </a:rPr>
                                  <m:t>𝑘𝑇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latin typeface="Cambria Math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0.15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0.001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latin typeface="Cambria Math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2553174"/>
                  </p:ext>
                </p:extLst>
              </p:nvPr>
            </p:nvGraphicFramePr>
            <p:xfrm>
              <a:off x="611560" y="3510300"/>
              <a:ext cx="2952328" cy="176872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38082"/>
                    <a:gridCol w="738082"/>
                    <a:gridCol w="738082"/>
                    <a:gridCol w="738082"/>
                  </a:tblGrid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826" t="-7813" r="-302479" b="-379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1653" t="-7813" r="-101653" b="-379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826" t="-113115" r="-302479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2220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1653" t="-113115" r="-101653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826" t="-213115" r="-302479" b="-1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1653" t="-213115" r="-101653" b="-1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0.15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826" t="-181905" r="-302479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0.001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1653" t="-181905" r="-101653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611560" y="1786970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Transformer and line parameters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314096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Transformer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246057" y="2751214"/>
              <a:ext cx="3566304" cy="1097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804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430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2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1890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344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latin typeface="Cambria Math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04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b-NO" dirty="0" smtClean="0"/>
                            <a:t>0.5*100/2220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latin typeface="Cambria Math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04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8307516"/>
                  </p:ext>
                </p:extLst>
              </p:nvPr>
            </p:nvGraphicFramePr>
            <p:xfrm>
              <a:off x="4246057" y="2751214"/>
              <a:ext cx="3566304" cy="1097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80495"/>
                    <a:gridCol w="1584307"/>
                    <a:gridCol w="482595"/>
                    <a:gridCol w="918907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8333" r="-518947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51899" t="-8333" r="-193671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106557" r="-518947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b-NO" dirty="0" smtClean="0"/>
                            <a:t>0.5*100/2220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51899" t="-106557" r="-193671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210000" r="-518947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" name="TextBox 10"/>
          <p:cNvSpPr txBox="1"/>
          <p:nvPr/>
        </p:nvSpPr>
        <p:spPr>
          <a:xfrm>
            <a:off x="4211960" y="2381881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Line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211961" y="4461149"/>
              <a:ext cx="3600399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02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476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4242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01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344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latin typeface="Cambria Math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04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b-NO" dirty="0" smtClean="0"/>
                            <a:t>0.93*100/2220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latin typeface="Cambria Math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04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2979138"/>
                  </p:ext>
                </p:extLst>
              </p:nvPr>
            </p:nvGraphicFramePr>
            <p:xfrm>
              <a:off x="4211961" y="4461149"/>
              <a:ext cx="3600399" cy="1097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0237"/>
                    <a:gridCol w="1647641"/>
                    <a:gridCol w="442421"/>
                    <a:gridCol w="90010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0" t="-8333" r="-494000" b="-2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09589" t="-8333" r="-205479" b="-2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0" t="-106557" r="-494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b-NO" dirty="0" smtClean="0"/>
                            <a:t>0.93*100/2220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09589" t="-106557" r="-20547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0" t="-210000" r="-49400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5" name="TextBox 14"/>
          <p:cNvSpPr txBox="1"/>
          <p:nvPr/>
        </p:nvSpPr>
        <p:spPr>
          <a:xfrm>
            <a:off x="4177863" y="409181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53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8986" y="714630"/>
            <a:ext cx="6935788" cy="668338"/>
          </a:xfrm>
        </p:spPr>
        <p:txBody>
          <a:bodyPr/>
          <a:lstStyle/>
          <a:p>
            <a:r>
              <a:rPr lang="en-GB" dirty="0" smtClean="0"/>
              <a:t>Library introduction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3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101305" y="4104387"/>
            <a:ext cx="80752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 err="1" smtClean="0"/>
              <a:t>OpenIPSL</a:t>
            </a:r>
            <a:r>
              <a:rPr lang="en-US" dirty="0" smtClean="0"/>
              <a:t> is divided in four main categories: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Examples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Electrical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NonElectrical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Connectors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555776" y="1412776"/>
            <a:ext cx="4464496" cy="2691611"/>
            <a:chOff x="0" y="10943"/>
            <a:chExt cx="4922172" cy="3075900"/>
          </a:xfrm>
        </p:grpSpPr>
        <p:sp>
          <p:nvSpPr>
            <p:cNvPr id="8" name="Rounded Rectangle 7"/>
            <p:cNvSpPr/>
            <p:nvPr/>
          </p:nvSpPr>
          <p:spPr>
            <a:xfrm>
              <a:off x="1267478" y="1249707"/>
              <a:ext cx="1149008" cy="1146175"/>
            </a:xfrm>
            <a:prstGeom prst="roundRect">
              <a:avLst/>
            </a:prstGeom>
            <a:solidFill>
              <a:srgbClr val="92D050">
                <a:alpha val="12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en-GB" sz="800" b="1" dirty="0">
                  <a:solidFill>
                    <a:srgbClr val="666660"/>
                  </a:solidFill>
                  <a:effectLst/>
                  <a:ea typeface="Arial" charset="0"/>
                  <a:cs typeface="Cordia New" charset="0"/>
                </a:rPr>
                <a:t> </a:t>
              </a:r>
              <a:endParaRPr lang="en-US" sz="1100" dirty="0">
                <a:solidFill>
                  <a:srgbClr val="666660"/>
                </a:solidFill>
                <a:effectLst/>
                <a:ea typeface="Arial" charset="0"/>
                <a:cs typeface="Cordia New" charset="0"/>
              </a:endParaRPr>
            </a:p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en-GB" sz="800" b="1" dirty="0">
                  <a:solidFill>
                    <a:srgbClr val="666660"/>
                  </a:solidFill>
                  <a:effectLst/>
                  <a:ea typeface="Arial" charset="0"/>
                  <a:cs typeface="Cordia New" charset="0"/>
                </a:rPr>
                <a:t>Math</a:t>
              </a:r>
              <a:endParaRPr lang="en-US" sz="1100" dirty="0">
                <a:solidFill>
                  <a:srgbClr val="666660"/>
                </a:solidFill>
                <a:effectLst/>
                <a:ea typeface="Arial" charset="0"/>
                <a:cs typeface="Cordia New" charset="0"/>
              </a:endParaRPr>
            </a:p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en-GB" sz="800" b="1" dirty="0">
                  <a:solidFill>
                    <a:srgbClr val="666660"/>
                  </a:solidFill>
                  <a:effectLst/>
                  <a:ea typeface="Arial" charset="0"/>
                  <a:cs typeface="Cordia New" charset="0"/>
                </a:rPr>
                <a:t>Logical</a:t>
              </a:r>
              <a:endParaRPr lang="en-US" sz="1100" dirty="0">
                <a:solidFill>
                  <a:srgbClr val="666660"/>
                </a:solidFill>
                <a:effectLst/>
                <a:ea typeface="Arial" charset="0"/>
                <a:cs typeface="Cordia New" charset="0"/>
              </a:endParaRPr>
            </a:p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en-GB" sz="800" b="1" dirty="0">
                  <a:solidFill>
                    <a:srgbClr val="666660"/>
                  </a:solidFill>
                  <a:effectLst/>
                  <a:ea typeface="Arial" charset="0"/>
                  <a:cs typeface="Cordia New" charset="0"/>
                </a:rPr>
                <a:t>Continuous</a:t>
              </a:r>
              <a:endParaRPr lang="en-US" sz="1100" dirty="0">
                <a:solidFill>
                  <a:srgbClr val="666660"/>
                </a:solidFill>
                <a:effectLst/>
                <a:ea typeface="Arial" charset="0"/>
                <a:cs typeface="Cordia New" charset="0"/>
              </a:endParaRPr>
            </a:p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en-GB" sz="800" b="1" dirty="0">
                  <a:solidFill>
                    <a:srgbClr val="666660"/>
                  </a:solidFill>
                  <a:effectLst/>
                  <a:ea typeface="Arial" charset="0"/>
                  <a:cs typeface="Cordia New" charset="0"/>
                </a:rPr>
                <a:t>Nonlinear</a:t>
              </a:r>
              <a:endParaRPr lang="en-US" sz="1100" dirty="0">
                <a:solidFill>
                  <a:srgbClr val="666660"/>
                </a:solidFill>
                <a:effectLst/>
                <a:ea typeface="Arial" charset="0"/>
                <a:cs typeface="Cordia New" charset="0"/>
              </a:endParaRPr>
            </a:p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en-GB" sz="800" b="1" dirty="0">
                  <a:solidFill>
                    <a:srgbClr val="666660"/>
                  </a:solidFill>
                  <a:effectLst/>
                  <a:ea typeface="Arial" charset="0"/>
                  <a:cs typeface="Cordia New" charset="0"/>
                </a:rPr>
                <a:t>Functions</a:t>
              </a:r>
              <a:endParaRPr lang="en-US" sz="1100" dirty="0">
                <a:solidFill>
                  <a:srgbClr val="666660"/>
                </a:solidFill>
                <a:effectLst/>
                <a:ea typeface="Arial" charset="0"/>
                <a:cs typeface="Cordia New" charset="0"/>
              </a:endParaRPr>
            </a:p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en-GB" sz="800" b="1" dirty="0">
                  <a:solidFill>
                    <a:srgbClr val="666660"/>
                  </a:solidFill>
                  <a:effectLst/>
                  <a:ea typeface="Arial" charset="0"/>
                  <a:cs typeface="Cordia New" charset="0"/>
                </a:rPr>
                <a:t> </a:t>
              </a:r>
              <a:endParaRPr lang="en-US" sz="1100" dirty="0">
                <a:solidFill>
                  <a:srgbClr val="666660"/>
                </a:solidFill>
                <a:effectLst/>
                <a:ea typeface="Arial" charset="0"/>
                <a:cs typeface="Cordia New" charset="0"/>
              </a:endParaRPr>
            </a:p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en-GB" sz="800" b="1" dirty="0">
                  <a:solidFill>
                    <a:srgbClr val="666660"/>
                  </a:solidFill>
                  <a:effectLst/>
                  <a:ea typeface="Arial" charset="0"/>
                  <a:cs typeface="Cordia New" charset="0"/>
                </a:rPr>
                <a:t> </a:t>
              </a:r>
              <a:endParaRPr lang="en-US" sz="1100" dirty="0">
                <a:solidFill>
                  <a:srgbClr val="666660"/>
                </a:solidFill>
                <a:effectLst/>
                <a:ea typeface="Arial" charset="0"/>
                <a:cs typeface="Cordia New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0" y="1254868"/>
              <a:ext cx="1144270" cy="1831975"/>
            </a:xfrm>
            <a:prstGeom prst="roundRect">
              <a:avLst/>
            </a:prstGeom>
            <a:solidFill>
              <a:srgbClr val="92D050">
                <a:alpha val="12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en-GB" sz="800" b="1" dirty="0">
                  <a:solidFill>
                    <a:srgbClr val="666660"/>
                  </a:solidFill>
                  <a:effectLst/>
                  <a:ea typeface="Arial" charset="0"/>
                  <a:cs typeface="Cordia New" charset="0"/>
                </a:rPr>
                <a:t> </a:t>
              </a:r>
              <a:endParaRPr lang="en-US" sz="1100" dirty="0">
                <a:solidFill>
                  <a:srgbClr val="666660"/>
                </a:solidFill>
                <a:effectLst/>
                <a:ea typeface="Arial" charset="0"/>
                <a:cs typeface="Cordia New" charset="0"/>
              </a:endParaRPr>
            </a:p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en-GB" sz="800" b="1" dirty="0">
                  <a:solidFill>
                    <a:srgbClr val="666660"/>
                  </a:solidFill>
                  <a:effectLst/>
                  <a:ea typeface="Arial" charset="0"/>
                  <a:cs typeface="Cordia New" charset="0"/>
                </a:rPr>
                <a:t>Machines</a:t>
              </a:r>
              <a:endParaRPr lang="en-US" sz="1100" dirty="0">
                <a:solidFill>
                  <a:srgbClr val="666660"/>
                </a:solidFill>
                <a:effectLst/>
                <a:ea typeface="Arial" charset="0"/>
                <a:cs typeface="Cordia New" charset="0"/>
              </a:endParaRPr>
            </a:p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en-GB" sz="800" b="1" dirty="0">
                  <a:solidFill>
                    <a:srgbClr val="666660"/>
                  </a:solidFill>
                  <a:effectLst/>
                  <a:ea typeface="Arial" charset="0"/>
                  <a:cs typeface="Cordia New" charset="0"/>
                </a:rPr>
                <a:t>Branches</a:t>
              </a:r>
              <a:endParaRPr lang="en-US" sz="1100" dirty="0">
                <a:solidFill>
                  <a:srgbClr val="666660"/>
                </a:solidFill>
                <a:effectLst/>
                <a:ea typeface="Arial" charset="0"/>
                <a:cs typeface="Cordia New" charset="0"/>
              </a:endParaRPr>
            </a:p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en-GB" sz="800" b="1" dirty="0">
                  <a:solidFill>
                    <a:srgbClr val="666660"/>
                  </a:solidFill>
                  <a:effectLst/>
                  <a:ea typeface="Arial" charset="0"/>
                  <a:cs typeface="Cordia New" charset="0"/>
                </a:rPr>
                <a:t>Loads</a:t>
              </a:r>
              <a:endParaRPr lang="en-US" sz="1100" dirty="0">
                <a:solidFill>
                  <a:srgbClr val="666660"/>
                </a:solidFill>
                <a:effectLst/>
                <a:ea typeface="Arial" charset="0"/>
                <a:cs typeface="Cordia New" charset="0"/>
              </a:endParaRPr>
            </a:p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en-GB" sz="800" b="1" dirty="0">
                  <a:solidFill>
                    <a:srgbClr val="666660"/>
                  </a:solidFill>
                  <a:effectLst/>
                  <a:ea typeface="Arial" charset="0"/>
                  <a:cs typeface="Cordia New" charset="0"/>
                </a:rPr>
                <a:t>Banks</a:t>
              </a:r>
              <a:endParaRPr lang="en-US" sz="1100" dirty="0">
                <a:solidFill>
                  <a:srgbClr val="666660"/>
                </a:solidFill>
                <a:effectLst/>
                <a:ea typeface="Arial" charset="0"/>
                <a:cs typeface="Cordia New" charset="0"/>
              </a:endParaRPr>
            </a:p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en-GB" sz="800" b="1" dirty="0">
                  <a:solidFill>
                    <a:srgbClr val="666660"/>
                  </a:solidFill>
                  <a:effectLst/>
                  <a:ea typeface="Arial" charset="0"/>
                  <a:cs typeface="Cordia New" charset="0"/>
                </a:rPr>
                <a:t>Sensors</a:t>
              </a:r>
              <a:endParaRPr lang="en-US" sz="1100" dirty="0">
                <a:solidFill>
                  <a:srgbClr val="666660"/>
                </a:solidFill>
                <a:effectLst/>
                <a:ea typeface="Arial" charset="0"/>
                <a:cs typeface="Cordia New" charset="0"/>
              </a:endParaRPr>
            </a:p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en-GB" sz="800" b="1" dirty="0">
                  <a:solidFill>
                    <a:srgbClr val="666660"/>
                  </a:solidFill>
                  <a:effectLst/>
                  <a:ea typeface="Arial" charset="0"/>
                  <a:cs typeface="Cordia New" charset="0"/>
                </a:rPr>
                <a:t>Events</a:t>
              </a:r>
              <a:endParaRPr lang="en-US" sz="1100" dirty="0">
                <a:solidFill>
                  <a:srgbClr val="666660"/>
                </a:solidFill>
                <a:effectLst/>
                <a:ea typeface="Arial" charset="0"/>
                <a:cs typeface="Cordia New" charset="0"/>
              </a:endParaRPr>
            </a:p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en-GB" sz="800" b="1" dirty="0">
                  <a:solidFill>
                    <a:srgbClr val="666660"/>
                  </a:solidFill>
                  <a:effectLst/>
                  <a:ea typeface="Arial" charset="0"/>
                  <a:cs typeface="Cordia New" charset="0"/>
                </a:rPr>
                <a:t>Solar</a:t>
              </a:r>
              <a:endParaRPr lang="en-US" sz="1100" dirty="0">
                <a:solidFill>
                  <a:srgbClr val="666660"/>
                </a:solidFill>
                <a:effectLst/>
                <a:ea typeface="Arial" charset="0"/>
                <a:cs typeface="Cordia New" charset="0"/>
              </a:endParaRPr>
            </a:p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en-GB" sz="800" b="1" dirty="0">
                  <a:solidFill>
                    <a:srgbClr val="666660"/>
                  </a:solidFill>
                  <a:effectLst/>
                  <a:ea typeface="Arial" charset="0"/>
                  <a:cs typeface="Cordia New" charset="0"/>
                </a:rPr>
                <a:t>Buses</a:t>
              </a:r>
              <a:endParaRPr lang="en-US" sz="1100" dirty="0">
                <a:solidFill>
                  <a:srgbClr val="666660"/>
                </a:solidFill>
                <a:effectLst/>
                <a:ea typeface="Arial" charset="0"/>
                <a:cs typeface="Cordia New" charset="0"/>
              </a:endParaRPr>
            </a:p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en-GB" sz="800" b="1" dirty="0">
                  <a:solidFill>
                    <a:srgbClr val="666660"/>
                  </a:solidFill>
                  <a:effectLst/>
                  <a:ea typeface="Arial" charset="0"/>
                  <a:cs typeface="Cordia New" charset="0"/>
                </a:rPr>
                <a:t>Controls</a:t>
              </a:r>
              <a:endParaRPr lang="en-US" sz="1100" dirty="0">
                <a:solidFill>
                  <a:srgbClr val="666660"/>
                </a:solidFill>
                <a:effectLst/>
                <a:ea typeface="Arial" charset="0"/>
                <a:cs typeface="Cordia New" charset="0"/>
              </a:endParaRPr>
            </a:p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en-GB" sz="800" b="1" dirty="0">
                  <a:solidFill>
                    <a:srgbClr val="666660"/>
                  </a:solidFill>
                  <a:effectLst/>
                  <a:ea typeface="Arial" charset="0"/>
                  <a:cs typeface="Cordia New" charset="0"/>
                </a:rPr>
                <a:t>Wind</a:t>
              </a:r>
              <a:endParaRPr lang="en-US" sz="1100" dirty="0">
                <a:solidFill>
                  <a:srgbClr val="666660"/>
                </a:solidFill>
                <a:effectLst/>
                <a:ea typeface="Arial" charset="0"/>
                <a:cs typeface="Cordia New" charset="0"/>
              </a:endParaRPr>
            </a:p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en-GB" sz="800" b="1" dirty="0">
                  <a:solidFill>
                    <a:srgbClr val="666660"/>
                  </a:solidFill>
                  <a:effectLst/>
                  <a:ea typeface="Arial" charset="0"/>
                  <a:cs typeface="Cordia New" charset="0"/>
                </a:rPr>
                <a:t> </a:t>
              </a:r>
              <a:endParaRPr lang="en-US" sz="1100" dirty="0">
                <a:solidFill>
                  <a:srgbClr val="666660"/>
                </a:solidFill>
                <a:effectLst/>
                <a:ea typeface="Arial" charset="0"/>
                <a:cs typeface="Cordia New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flipH="1">
              <a:off x="1828800" y="914400"/>
              <a:ext cx="4050" cy="341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83668" y="914400"/>
              <a:ext cx="4050" cy="341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344214" y="914400"/>
              <a:ext cx="4050" cy="341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573932" y="914400"/>
              <a:ext cx="4050" cy="341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n 14"/>
            <p:cNvSpPr/>
            <p:nvPr/>
          </p:nvSpPr>
          <p:spPr>
            <a:xfrm>
              <a:off x="1777143" y="10943"/>
              <a:ext cx="1374775" cy="800100"/>
            </a:xfrm>
            <a:prstGeom prst="can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1800"/>
                </a:spcAft>
              </a:pPr>
              <a:r>
                <a:rPr lang="en-GB" sz="1100" b="1" dirty="0" err="1" smtClean="0">
                  <a:solidFill>
                    <a:srgbClr val="FFFFFF"/>
                  </a:solidFill>
                  <a:effectLst/>
                  <a:ea typeface="Arial" charset="0"/>
                  <a:cs typeface="Cordia New" charset="0"/>
                </a:rPr>
                <a:t>OpenIPSL</a:t>
              </a:r>
              <a:endParaRPr lang="en-US" sz="1100" dirty="0">
                <a:solidFill>
                  <a:srgbClr val="666660"/>
                </a:solidFill>
                <a:effectLst/>
                <a:ea typeface="Arial" charset="0"/>
                <a:cs typeface="Cordia New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264596" y="1167319"/>
              <a:ext cx="1151890" cy="30240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1800"/>
                </a:spcAft>
              </a:pPr>
              <a:r>
                <a:rPr lang="en-GB" sz="1100">
                  <a:solidFill>
                    <a:srgbClr val="FFFFFF"/>
                  </a:solidFill>
                  <a:effectLst/>
                  <a:ea typeface="Arial" charset="0"/>
                  <a:cs typeface="Cordia New" charset="0"/>
                </a:rPr>
                <a:t>NonElectrical</a:t>
              </a:r>
              <a:endParaRPr lang="en-US" sz="1100">
                <a:solidFill>
                  <a:srgbClr val="666660"/>
                </a:solidFill>
                <a:effectLst/>
                <a:ea typeface="Arial" charset="0"/>
                <a:cs typeface="Cordia New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0" y="1167319"/>
              <a:ext cx="1152144" cy="30600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1800"/>
                </a:spcAft>
              </a:pPr>
              <a:r>
                <a:rPr lang="en-GB" sz="1100">
                  <a:solidFill>
                    <a:srgbClr val="FFFFFF"/>
                  </a:solidFill>
                  <a:effectLst/>
                  <a:ea typeface="Arial" charset="0"/>
                  <a:cs typeface="Cordia New" charset="0"/>
                </a:rPr>
                <a:t>Electrical</a:t>
              </a:r>
              <a:endParaRPr lang="en-US" sz="1100">
                <a:solidFill>
                  <a:srgbClr val="666660"/>
                </a:solidFill>
                <a:effectLst/>
                <a:ea typeface="Arial" charset="0"/>
                <a:cs typeface="Cordia New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509736" y="1167319"/>
              <a:ext cx="1151890" cy="30600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1800"/>
                </a:spcAft>
              </a:pPr>
              <a:r>
                <a:rPr lang="en-GB" sz="1100">
                  <a:solidFill>
                    <a:srgbClr val="FFFFFF"/>
                  </a:solidFill>
                  <a:effectLst/>
                  <a:ea typeface="Arial" charset="0"/>
                  <a:cs typeface="Cordia New" charset="0"/>
                </a:rPr>
                <a:t>Connectors</a:t>
              </a:r>
              <a:endParaRPr lang="en-US" sz="1100">
                <a:solidFill>
                  <a:srgbClr val="666660"/>
                </a:solidFill>
                <a:effectLst/>
                <a:ea typeface="Arial" charset="0"/>
                <a:cs typeface="Cordia New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3770282" y="1167319"/>
              <a:ext cx="1151890" cy="30600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1800"/>
                </a:spcAft>
              </a:pPr>
              <a:r>
                <a:rPr lang="en-GB" sz="1100" dirty="0">
                  <a:solidFill>
                    <a:srgbClr val="FFFFFF"/>
                  </a:solidFill>
                  <a:effectLst/>
                  <a:ea typeface="Arial" charset="0"/>
                  <a:cs typeface="Cordia New" charset="0"/>
                </a:rPr>
                <a:t>Examples</a:t>
              </a:r>
              <a:endParaRPr lang="en-US" sz="1100" dirty="0">
                <a:solidFill>
                  <a:srgbClr val="666660"/>
                </a:solidFill>
                <a:effectLst/>
                <a:ea typeface="Arial" charset="0"/>
                <a:cs typeface="Cordia New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0" y="911968"/>
              <a:ext cx="4922172" cy="243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458079" y="808611"/>
              <a:ext cx="0" cy="1143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822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30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Network model – Step 3 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1786970"/>
            <a:ext cx="69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Infinite bus is added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5767537"/>
                  </p:ext>
                </p:extLst>
              </p:nvPr>
            </p:nvGraphicFramePr>
            <p:xfrm>
              <a:off x="971600" y="2657424"/>
              <a:ext cx="4032448" cy="7739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5441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6180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s-IS" dirty="0" smtClean="0"/>
                            <a:t>0.90081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latin typeface="Cambria Math" charset="0"/>
                                  </a:rPr>
                                  <m:t>𝑎𝑛𝑔𝑙𝑒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-1998 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Q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87.066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5767537"/>
                  </p:ext>
                </p:extLst>
              </p:nvPr>
            </p:nvGraphicFramePr>
            <p:xfrm>
              <a:off x="971600" y="2657424"/>
              <a:ext cx="4032448" cy="7739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54415"/>
                    <a:gridCol w="1261809"/>
                    <a:gridCol w="1008112"/>
                    <a:gridCol w="1008112"/>
                  </a:tblGrid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06" t="-7813" r="-435484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s-IS" dirty="0" smtClean="0"/>
                            <a:t>0.90081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000" t="-7813" r="-100602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-1998 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dirty="0" smtClean="0"/>
                            <a:t>Q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87.066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971600" y="228809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Infinite bus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696" y="3933056"/>
            <a:ext cx="6156176" cy="154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9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31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Network model – Step </a:t>
            </a:r>
            <a:r>
              <a:rPr lang="en-US" b="1" dirty="0"/>
              <a:t>4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1786970"/>
            <a:ext cx="69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3-phase-to-ground fault is added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3167386"/>
                  </p:ext>
                </p:extLst>
              </p:nvPr>
            </p:nvGraphicFramePr>
            <p:xfrm>
              <a:off x="827584" y="2463139"/>
              <a:ext cx="3528392" cy="102704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820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0.5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 smtClean="0"/>
                            <a:t>0.01*100/2220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0.57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3167386"/>
                  </p:ext>
                </p:extLst>
              </p:nvPr>
            </p:nvGraphicFramePr>
            <p:xfrm>
              <a:off x="827584" y="2463139"/>
              <a:ext cx="3528392" cy="102704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4056"/>
                    <a:gridCol w="1656184"/>
                    <a:gridCol w="486054"/>
                    <a:gridCol w="882098"/>
                  </a:tblGrid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205" t="-7813" r="-601205" b="-189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45000" t="-7813" r="-183750" b="-189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0.5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205" t="-65714" r="-601205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 smtClean="0"/>
                            <a:t>0.01*100/2220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45000" t="-65714" r="-183750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0.57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TextBox 9"/>
          <p:cNvSpPr txBox="1"/>
          <p:nvPr/>
        </p:nvSpPr>
        <p:spPr>
          <a:xfrm>
            <a:off x="827584" y="2093807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Fault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3645024"/>
            <a:ext cx="4067944" cy="20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32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Network model – Step 5 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1786970"/>
            <a:ext cx="69364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The network model is completed by connecting all of the components</a:t>
            </a: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Now, the model can be simulated and linearized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000361"/>
            <a:ext cx="5508104" cy="227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3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33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Simulation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786970"/>
            <a:ext cx="7416824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System will be simulated with 3-phase-to-ground fault at t=0.5s with a duration of 70ms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Simulation results will be compared with the reference results from the PSAT that will be loaded first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PSAT results are provided in a file “</a:t>
            </a:r>
            <a:r>
              <a:rPr lang="en-US" dirty="0" err="1" smtClean="0"/>
              <a:t>PSAT_dyn.csv</a:t>
            </a:r>
            <a:r>
              <a:rPr lang="en-US" dirty="0" smtClean="0"/>
              <a:t>”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To load the file, the view should be switched to “Plotting” tab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768" y="4365104"/>
            <a:ext cx="3746500" cy="1066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724128" y="4332551"/>
            <a:ext cx="0" cy="730021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2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34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Simulation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555" y="3277133"/>
            <a:ext cx="2541341" cy="25759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560" y="1786970"/>
            <a:ext cx="74168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Result file can be opened by navigating the menu to File-&gt;Open </a:t>
            </a:r>
            <a:r>
              <a:rPr lang="en-US" dirty="0" err="1" smtClean="0"/>
              <a:t>Resut</a:t>
            </a:r>
            <a:r>
              <a:rPr lang="en-US" dirty="0" smtClean="0"/>
              <a:t> File(s)</a:t>
            </a:r>
            <a:endParaRPr lang="is-IS" dirty="0" smtClean="0"/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In the pop-up menu, one has to select “Comma Separated Values” as a file type, navigate to the directory where the file is located and open it</a:t>
            </a:r>
          </a:p>
          <a:p>
            <a:pPr marL="285750" indent="-285750">
              <a:buFont typeface="Arial" charset="0"/>
              <a:buChar char="•"/>
            </a:pPr>
            <a:endParaRPr lang="is-I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636078" y="3998504"/>
            <a:ext cx="100811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6216" y="3027995"/>
            <a:ext cx="3755612" cy="262076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7740352" y="5229200"/>
            <a:ext cx="0" cy="839118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17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35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Simulation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786970"/>
            <a:ext cx="7416824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hr-HR" dirty="0" smtClean="0"/>
              <a:t>In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variable</a:t>
            </a:r>
            <a:r>
              <a:rPr lang="hr-HR" dirty="0" smtClean="0"/>
              <a:t> browser, </a:t>
            </a:r>
            <a:r>
              <a:rPr lang="hr-HR" dirty="0" err="1" smtClean="0"/>
              <a:t>three</a:t>
            </a:r>
            <a:r>
              <a:rPr lang="hr-HR" dirty="0" smtClean="0"/>
              <a:t> </a:t>
            </a:r>
            <a:r>
              <a:rPr lang="hr-HR" dirty="0" err="1" smtClean="0"/>
              <a:t>waveforms</a:t>
            </a:r>
            <a:r>
              <a:rPr lang="hr-HR" dirty="0" smtClean="0"/>
              <a:t> </a:t>
            </a:r>
            <a:r>
              <a:rPr lang="hr-HR" dirty="0" err="1" smtClean="0"/>
              <a:t>from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PSAT </a:t>
            </a:r>
            <a:r>
              <a:rPr lang="hr-HR" dirty="0" err="1" smtClean="0"/>
              <a:t>results</a:t>
            </a:r>
            <a:r>
              <a:rPr lang="hr-HR" dirty="0" smtClean="0"/>
              <a:t> are </a:t>
            </a:r>
            <a:r>
              <a:rPr lang="hr-HR" dirty="0" err="1" smtClean="0"/>
              <a:t>loaded</a:t>
            </a:r>
            <a:r>
              <a:rPr lang="hr-HR" dirty="0" smtClean="0"/>
              <a:t> </a:t>
            </a:r>
            <a:r>
              <a:rPr lang="hr-HR" dirty="0" err="1" smtClean="0"/>
              <a:t>which</a:t>
            </a:r>
            <a:r>
              <a:rPr lang="hr-HR" dirty="0" smtClean="0"/>
              <a:t> </a:t>
            </a:r>
            <a:r>
              <a:rPr lang="hr-HR" dirty="0" err="1" smtClean="0"/>
              <a:t>can</a:t>
            </a:r>
            <a:r>
              <a:rPr lang="hr-HR" dirty="0" smtClean="0"/>
              <a:t> </a:t>
            </a:r>
            <a:r>
              <a:rPr lang="hr-HR" dirty="0" err="1" smtClean="0"/>
              <a:t>be</a:t>
            </a:r>
            <a:r>
              <a:rPr lang="hr-HR" dirty="0" smtClean="0"/>
              <a:t> </a:t>
            </a:r>
            <a:r>
              <a:rPr lang="hr-HR" dirty="0" err="1" smtClean="0"/>
              <a:t>displayed</a:t>
            </a:r>
            <a:r>
              <a:rPr lang="hr-HR" dirty="0" smtClean="0"/>
              <a:t> on </a:t>
            </a:r>
            <a:r>
              <a:rPr lang="hr-HR" dirty="0" err="1" smtClean="0"/>
              <a:t>the</a:t>
            </a:r>
            <a:r>
              <a:rPr lang="hr-HR" dirty="0" smtClean="0"/>
              <a:t> plot as </a:t>
            </a:r>
            <a:r>
              <a:rPr lang="hr-HR" dirty="0" err="1" smtClean="0"/>
              <a:t>it</a:t>
            </a:r>
            <a:r>
              <a:rPr lang="hr-HR" dirty="0" smtClean="0"/>
              <a:t> </a:t>
            </a:r>
            <a:r>
              <a:rPr lang="hr-HR" dirty="0" err="1" smtClean="0"/>
              <a:t>is</a:t>
            </a:r>
            <a:r>
              <a:rPr lang="hr-HR" dirty="0" smtClean="0"/>
              <a:t> </a:t>
            </a:r>
            <a:r>
              <a:rPr lang="hr-HR" dirty="0" err="1" smtClean="0"/>
              <a:t>shown</a:t>
            </a:r>
            <a:r>
              <a:rPr lang="hr-HR" dirty="0" smtClean="0"/>
              <a:t> </a:t>
            </a:r>
            <a:r>
              <a:rPr lang="hr-HR" dirty="0" err="1" smtClean="0"/>
              <a:t>in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figure </a:t>
            </a:r>
            <a:r>
              <a:rPr lang="hr-HR" dirty="0" err="1" smtClean="0"/>
              <a:t>below</a:t>
            </a:r>
            <a:r>
              <a:rPr lang="hr-HR" dirty="0" smtClean="0"/>
              <a:t>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hr-HR" dirty="0" err="1" smtClean="0"/>
              <a:t>Loaded</a:t>
            </a:r>
            <a:r>
              <a:rPr lang="hr-HR" dirty="0" smtClean="0"/>
              <a:t> </a:t>
            </a:r>
            <a:r>
              <a:rPr lang="hr-HR" dirty="0" err="1" smtClean="0"/>
              <a:t>waveforms</a:t>
            </a:r>
            <a:r>
              <a:rPr lang="hr-HR" dirty="0" smtClean="0"/>
              <a:t> are generator terminal </a:t>
            </a:r>
            <a:r>
              <a:rPr lang="hr-HR" dirty="0" err="1" smtClean="0"/>
              <a:t>voltage</a:t>
            </a:r>
            <a:r>
              <a:rPr lang="hr-HR" dirty="0" smtClean="0"/>
              <a:t>, </a:t>
            </a:r>
            <a:r>
              <a:rPr lang="hr-HR" dirty="0" err="1" smtClean="0"/>
              <a:t>excitation</a:t>
            </a:r>
            <a:r>
              <a:rPr lang="hr-HR" dirty="0" smtClean="0"/>
              <a:t> </a:t>
            </a:r>
            <a:r>
              <a:rPr lang="hr-HR" dirty="0" err="1" smtClean="0"/>
              <a:t>field</a:t>
            </a:r>
            <a:r>
              <a:rPr lang="hr-HR" dirty="0" smtClean="0"/>
              <a:t> </a:t>
            </a:r>
            <a:r>
              <a:rPr lang="hr-HR" dirty="0" err="1" smtClean="0"/>
              <a:t>voltage</a:t>
            </a:r>
            <a:r>
              <a:rPr lang="hr-HR" dirty="0" smtClean="0"/>
              <a:t> </a:t>
            </a:r>
            <a:r>
              <a:rPr lang="hr-HR" dirty="0" err="1" smtClean="0"/>
              <a:t>and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generator </a:t>
            </a:r>
            <a:r>
              <a:rPr lang="hr-HR" dirty="0" err="1" smtClean="0"/>
              <a:t>speed</a:t>
            </a:r>
            <a:endParaRPr lang="is-IS" dirty="0" smtClean="0"/>
          </a:p>
          <a:p>
            <a:pPr marL="285750" indent="-285750">
              <a:buFont typeface="Arial" charset="0"/>
              <a:buChar char="•"/>
            </a:pPr>
            <a:endParaRPr lang="is-I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5776" y="3429000"/>
            <a:ext cx="4478542" cy="243158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00192" y="3861265"/>
            <a:ext cx="970838" cy="6480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0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36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720" y="3789040"/>
            <a:ext cx="5067300" cy="1955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Simulation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786970"/>
            <a:ext cx="80752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Before the simulation, solver and its parameters are set to be the same as in the PSAT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Solver is chosen to be </a:t>
            </a:r>
            <a:r>
              <a:rPr lang="en-US" dirty="0" err="1" smtClean="0"/>
              <a:t>Runge-Kutta</a:t>
            </a:r>
            <a:r>
              <a:rPr lang="en-US" dirty="0"/>
              <a:t> </a:t>
            </a:r>
            <a:r>
              <a:rPr lang="en-US" dirty="0" smtClean="0"/>
              <a:t>with a fixed step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More solvers can be chosen in Modelica (depending on the tool), however,</a:t>
            </a:r>
            <a:r>
              <a:rPr lang="en-US" dirty="0"/>
              <a:t> </a:t>
            </a:r>
            <a:r>
              <a:rPr lang="en-US" dirty="0" smtClean="0"/>
              <a:t>to match the model’s response with the one in PSAT choice of the solver is limited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860032" y="5605844"/>
            <a:ext cx="100811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67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662" y="1999777"/>
            <a:ext cx="4195187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37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Simulation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775285"/>
            <a:ext cx="45365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is-IS" dirty="0" smtClean="0"/>
              <a:t>Simulation time is set to 10s and the tolerance of the solver is set to 1e-6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is-IS" dirty="0" smtClean="0"/>
              <a:t>The time step is set to 0.0001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is-IS" dirty="0" smtClean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is-I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4964015" y="2573957"/>
            <a:ext cx="3807006" cy="15348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348576" y="3368399"/>
            <a:ext cx="504056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4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38</a:t>
            </a:fld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278" y="2643259"/>
            <a:ext cx="8064896" cy="3401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Simulation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786970"/>
            <a:ext cx="7704856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hr-HR" dirty="0" err="1" smtClean="0"/>
              <a:t>By</a:t>
            </a:r>
            <a:r>
              <a:rPr lang="hr-HR" dirty="0" smtClean="0"/>
              <a:t> </a:t>
            </a:r>
            <a:r>
              <a:rPr lang="hr-HR" dirty="0" err="1" smtClean="0"/>
              <a:t>pressing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“</a:t>
            </a:r>
            <a:r>
              <a:rPr lang="hr-HR" dirty="0" err="1" smtClean="0"/>
              <a:t>Simulate</a:t>
            </a:r>
            <a:r>
              <a:rPr lang="hr-HR" dirty="0" smtClean="0"/>
              <a:t>” </a:t>
            </a:r>
            <a:r>
              <a:rPr lang="hr-HR" dirty="0" err="1" smtClean="0"/>
              <a:t>button</a:t>
            </a:r>
            <a:r>
              <a:rPr lang="hr-HR" dirty="0" smtClean="0"/>
              <a:t> on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toolbar</a:t>
            </a:r>
            <a:r>
              <a:rPr lang="hr-HR" dirty="0" smtClean="0"/>
              <a:t>, </a:t>
            </a:r>
            <a:r>
              <a:rPr lang="hr-HR" dirty="0" err="1" smtClean="0"/>
              <a:t>simulation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model </a:t>
            </a:r>
            <a:r>
              <a:rPr lang="hr-HR" dirty="0" err="1" smtClean="0"/>
              <a:t>is</a:t>
            </a:r>
            <a:r>
              <a:rPr lang="hr-HR" dirty="0" smtClean="0"/>
              <a:t> </a:t>
            </a:r>
            <a:r>
              <a:rPr lang="hr-HR" dirty="0" err="1" smtClean="0"/>
              <a:t>executed</a:t>
            </a:r>
            <a:endParaRPr lang="hr-HR" dirty="0" smtClean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hr-HR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hr-HR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6948264" y="2589362"/>
            <a:ext cx="370851" cy="4795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457200" y="3494244"/>
            <a:ext cx="469570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hr-HR" dirty="0" err="1" smtClean="0"/>
              <a:t>Once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simulation</a:t>
            </a:r>
            <a:r>
              <a:rPr lang="hr-HR" dirty="0" smtClean="0"/>
              <a:t> </a:t>
            </a:r>
            <a:r>
              <a:rPr lang="hr-HR" dirty="0" err="1" smtClean="0"/>
              <a:t>is</a:t>
            </a:r>
            <a:r>
              <a:rPr lang="hr-HR" dirty="0" smtClean="0"/>
              <a:t> </a:t>
            </a:r>
            <a:r>
              <a:rPr lang="hr-HR" dirty="0" err="1" smtClean="0"/>
              <a:t>completed</a:t>
            </a:r>
            <a:r>
              <a:rPr lang="hr-HR" dirty="0" smtClean="0"/>
              <a:t>, </a:t>
            </a:r>
            <a:r>
              <a:rPr lang="hr-HR" dirty="0" err="1" smtClean="0"/>
              <a:t>Variable</a:t>
            </a:r>
            <a:r>
              <a:rPr lang="hr-HR" dirty="0" smtClean="0"/>
              <a:t> Browser </a:t>
            </a:r>
            <a:r>
              <a:rPr lang="hr-HR" dirty="0" err="1" smtClean="0"/>
              <a:t>is</a:t>
            </a:r>
            <a:r>
              <a:rPr lang="hr-HR" dirty="0" smtClean="0"/>
              <a:t> </a:t>
            </a:r>
            <a:r>
              <a:rPr lang="hr-HR" dirty="0" err="1" smtClean="0"/>
              <a:t>populated</a:t>
            </a:r>
            <a:r>
              <a:rPr lang="hr-HR" dirty="0" smtClean="0"/>
              <a:t> </a:t>
            </a:r>
            <a:r>
              <a:rPr lang="hr-HR" dirty="0" err="1" smtClean="0"/>
              <a:t>with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simulation</a:t>
            </a:r>
            <a:r>
              <a:rPr lang="hr-HR" dirty="0" smtClean="0"/>
              <a:t> </a:t>
            </a:r>
            <a:r>
              <a:rPr lang="hr-HR" dirty="0" err="1" smtClean="0"/>
              <a:t>results</a:t>
            </a:r>
            <a:endParaRPr lang="hr-HR" dirty="0" smtClean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hr-HR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hr-HR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145" y="3277699"/>
            <a:ext cx="1581166" cy="238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3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39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Simulation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786970"/>
            <a:ext cx="770485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hr-HR" dirty="0" smtClean="0"/>
              <a:t>To display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simulation</a:t>
            </a:r>
            <a:r>
              <a:rPr lang="hr-HR" dirty="0" smtClean="0"/>
              <a:t> </a:t>
            </a:r>
            <a:r>
              <a:rPr lang="hr-HR" dirty="0" err="1" smtClean="0"/>
              <a:t>results</a:t>
            </a:r>
            <a:r>
              <a:rPr lang="hr-HR" dirty="0" smtClean="0"/>
              <a:t> </a:t>
            </a:r>
            <a:r>
              <a:rPr lang="hr-HR" dirty="0" err="1" smtClean="0"/>
              <a:t>or</a:t>
            </a:r>
            <a:r>
              <a:rPr lang="hr-HR" dirty="0" smtClean="0"/>
              <a:t> </a:t>
            </a:r>
            <a:r>
              <a:rPr lang="hr-HR" dirty="0" err="1" smtClean="0"/>
              <a:t>compare</a:t>
            </a:r>
            <a:r>
              <a:rPr lang="hr-HR" dirty="0" smtClean="0"/>
              <a:t> </a:t>
            </a:r>
            <a:r>
              <a:rPr lang="hr-HR" dirty="0" err="1" smtClean="0"/>
              <a:t>it</a:t>
            </a:r>
            <a:r>
              <a:rPr lang="hr-HR" dirty="0" smtClean="0"/>
              <a:t> </a:t>
            </a:r>
            <a:r>
              <a:rPr lang="hr-HR" dirty="0" err="1" smtClean="0"/>
              <a:t>with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results</a:t>
            </a:r>
            <a:r>
              <a:rPr lang="hr-HR" dirty="0" smtClean="0"/>
              <a:t> </a:t>
            </a:r>
            <a:r>
              <a:rPr lang="hr-HR" dirty="0" err="1" smtClean="0"/>
              <a:t>from</a:t>
            </a:r>
            <a:r>
              <a:rPr lang="hr-HR" dirty="0" smtClean="0"/>
              <a:t> PSAT, one </a:t>
            </a:r>
            <a:r>
              <a:rPr lang="hr-HR" dirty="0" err="1" smtClean="0"/>
              <a:t>can</a:t>
            </a:r>
            <a:r>
              <a:rPr lang="hr-HR" dirty="0" smtClean="0"/>
              <a:t> </a:t>
            </a:r>
            <a:r>
              <a:rPr lang="hr-HR" dirty="0" err="1" smtClean="0"/>
              <a:t>mark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check-box</a:t>
            </a:r>
            <a:r>
              <a:rPr lang="hr-HR" dirty="0" smtClean="0"/>
              <a:t> </a:t>
            </a:r>
            <a:r>
              <a:rPr lang="hr-HR" dirty="0" err="1" smtClean="0"/>
              <a:t>next</a:t>
            </a:r>
            <a:r>
              <a:rPr lang="hr-HR" dirty="0" smtClean="0"/>
              <a:t> to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variable</a:t>
            </a:r>
            <a:r>
              <a:rPr lang="hr-HR" dirty="0" smtClean="0"/>
              <a:t> </a:t>
            </a:r>
            <a:r>
              <a:rPr lang="hr-HR" dirty="0" err="1" smtClean="0"/>
              <a:t>which</a:t>
            </a:r>
            <a:r>
              <a:rPr lang="hr-HR" dirty="0" smtClean="0"/>
              <a:t> </a:t>
            </a:r>
            <a:r>
              <a:rPr lang="hr-HR" dirty="0" err="1" smtClean="0"/>
              <a:t>will</a:t>
            </a:r>
            <a:r>
              <a:rPr lang="hr-HR" dirty="0" smtClean="0"/>
              <a:t> </a:t>
            </a:r>
            <a:r>
              <a:rPr lang="hr-HR" dirty="0" err="1" smtClean="0"/>
              <a:t>be</a:t>
            </a:r>
            <a:r>
              <a:rPr lang="hr-HR" dirty="0" smtClean="0"/>
              <a:t> </a:t>
            </a:r>
            <a:r>
              <a:rPr lang="hr-HR" dirty="0" err="1" smtClean="0"/>
              <a:t>shown</a:t>
            </a:r>
            <a:r>
              <a:rPr lang="hr-HR" dirty="0" smtClean="0"/>
              <a:t> on </a:t>
            </a:r>
            <a:r>
              <a:rPr lang="hr-HR" dirty="0" err="1" smtClean="0"/>
              <a:t>the</a:t>
            </a:r>
            <a:r>
              <a:rPr lang="hr-HR" dirty="0" smtClean="0"/>
              <a:t> plot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hr-HR" dirty="0" smtClean="0"/>
              <a:t>To show </a:t>
            </a:r>
            <a:r>
              <a:rPr lang="hr-HR" dirty="0" err="1" smtClean="0"/>
              <a:t>the</a:t>
            </a:r>
            <a:r>
              <a:rPr lang="hr-HR" dirty="0" smtClean="0"/>
              <a:t> terminal </a:t>
            </a:r>
            <a:r>
              <a:rPr lang="hr-HR" dirty="0" err="1" smtClean="0"/>
              <a:t>voltage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generator </a:t>
            </a:r>
            <a:r>
              <a:rPr lang="hr-HR" dirty="0" err="1" smtClean="0"/>
              <a:t>in</a:t>
            </a:r>
            <a:r>
              <a:rPr lang="hr-HR" dirty="0" smtClean="0"/>
              <a:t> PSAT </a:t>
            </a:r>
            <a:r>
              <a:rPr lang="hr-HR" dirty="0" err="1" smtClean="0"/>
              <a:t>and</a:t>
            </a:r>
            <a:r>
              <a:rPr lang="hr-HR" dirty="0" smtClean="0"/>
              <a:t> </a:t>
            </a:r>
            <a:r>
              <a:rPr lang="hr-HR" dirty="0" err="1" smtClean="0"/>
              <a:t>modelica</a:t>
            </a:r>
            <a:r>
              <a:rPr lang="hr-HR" dirty="0" smtClean="0"/>
              <a:t>, </a:t>
            </a:r>
            <a:r>
              <a:rPr lang="hr-HR" dirty="0" err="1" smtClean="0"/>
              <a:t>variables</a:t>
            </a:r>
            <a:r>
              <a:rPr lang="hr-HR" dirty="0" smtClean="0"/>
              <a:t> “</a:t>
            </a:r>
            <a:r>
              <a:rPr lang="hr-HR" dirty="0" err="1" smtClean="0"/>
              <a:t>PSAT_dyn.v</a:t>
            </a:r>
            <a:r>
              <a:rPr lang="hr-HR" dirty="0" smtClean="0"/>
              <a:t>” </a:t>
            </a:r>
            <a:r>
              <a:rPr lang="hr-HR" dirty="0" err="1" smtClean="0"/>
              <a:t>and</a:t>
            </a:r>
            <a:r>
              <a:rPr lang="hr-HR" dirty="0" smtClean="0"/>
              <a:t> “Example_1.G1.machine.v” </a:t>
            </a:r>
            <a:r>
              <a:rPr lang="hr-HR" dirty="0" err="1" smtClean="0"/>
              <a:t>have</a:t>
            </a:r>
            <a:r>
              <a:rPr lang="hr-HR" dirty="0" smtClean="0"/>
              <a:t> to </a:t>
            </a:r>
            <a:r>
              <a:rPr lang="hr-HR" dirty="0" err="1" smtClean="0"/>
              <a:t>be</a:t>
            </a:r>
            <a:r>
              <a:rPr lang="hr-HR" dirty="0" smtClean="0"/>
              <a:t> </a:t>
            </a:r>
            <a:r>
              <a:rPr lang="hr-HR" dirty="0" err="1" smtClean="0"/>
              <a:t>selected</a:t>
            </a:r>
            <a:endParaRPr lang="hr-HR" dirty="0" smtClean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hr-HR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hr-HR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4860031" y="3861048"/>
            <a:ext cx="1800201" cy="1991124"/>
            <a:chOff x="5364088" y="3586361"/>
            <a:chExt cx="2596852" cy="290452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64088" y="3586361"/>
              <a:ext cx="2308820" cy="14351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64088" y="5005204"/>
              <a:ext cx="2596852" cy="1485677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5663" y="3861047"/>
            <a:ext cx="1878184" cy="1991124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3083847" y="4149080"/>
            <a:ext cx="100811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523699" y="5740725"/>
            <a:ext cx="100811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047" y="1832804"/>
            <a:ext cx="1036111" cy="2563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4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Electrical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2060848"/>
            <a:ext cx="533893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GB" dirty="0"/>
              <a:t>The </a:t>
            </a:r>
            <a:r>
              <a:rPr lang="en-GB" i="1" dirty="0"/>
              <a:t>Electrical</a:t>
            </a:r>
            <a:r>
              <a:rPr lang="en-GB" dirty="0"/>
              <a:t> package contains most of the components that comprise an actual power network</a:t>
            </a:r>
            <a:r>
              <a:rPr lang="en-US" dirty="0"/>
              <a:t> </a:t>
            </a:r>
            <a:endParaRPr lang="en-US" dirty="0" smtClean="0"/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E.g., </a:t>
            </a:r>
            <a:r>
              <a:rPr lang="en-GB" dirty="0"/>
              <a:t>electrical machines, transmission lines, loads, excitation systems, turbine governors, etc.</a:t>
            </a:r>
            <a:r>
              <a:rPr lang="en-US" dirty="0"/>
              <a:t> </a:t>
            </a:r>
            <a:endParaRPr lang="en-US" dirty="0" smtClean="0"/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GB" dirty="0"/>
              <a:t>These </a:t>
            </a:r>
            <a:r>
              <a:rPr lang="en-GB" dirty="0" smtClean="0"/>
              <a:t>are used </a:t>
            </a:r>
            <a:r>
              <a:rPr lang="en-GB" dirty="0"/>
              <a:t>to </a:t>
            </a:r>
            <a:r>
              <a:rPr lang="en-GB" dirty="0" smtClean="0"/>
              <a:t>build the </a:t>
            </a:r>
            <a:r>
              <a:rPr lang="en-GB" dirty="0"/>
              <a:t>power system network models</a:t>
            </a:r>
            <a:r>
              <a:rPr lang="en-US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6178216" y="2105525"/>
            <a:ext cx="974558" cy="20032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41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40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Simulation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786970"/>
            <a:ext cx="770485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hr-HR" dirty="0" smtClean="0"/>
              <a:t>To display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simulation</a:t>
            </a:r>
            <a:r>
              <a:rPr lang="hr-HR" dirty="0" smtClean="0"/>
              <a:t> </a:t>
            </a:r>
            <a:r>
              <a:rPr lang="hr-HR" dirty="0" err="1" smtClean="0"/>
              <a:t>results</a:t>
            </a:r>
            <a:r>
              <a:rPr lang="hr-HR" dirty="0" smtClean="0"/>
              <a:t> </a:t>
            </a:r>
            <a:r>
              <a:rPr lang="hr-HR" dirty="0" err="1" smtClean="0"/>
              <a:t>or</a:t>
            </a:r>
            <a:r>
              <a:rPr lang="hr-HR" dirty="0" smtClean="0"/>
              <a:t> </a:t>
            </a:r>
            <a:r>
              <a:rPr lang="hr-HR" dirty="0" err="1" smtClean="0"/>
              <a:t>compare</a:t>
            </a:r>
            <a:r>
              <a:rPr lang="hr-HR" dirty="0" smtClean="0"/>
              <a:t> </a:t>
            </a:r>
            <a:r>
              <a:rPr lang="hr-HR" dirty="0" err="1" smtClean="0"/>
              <a:t>it</a:t>
            </a:r>
            <a:r>
              <a:rPr lang="hr-HR" dirty="0" smtClean="0"/>
              <a:t> </a:t>
            </a:r>
            <a:r>
              <a:rPr lang="hr-HR" dirty="0" err="1" smtClean="0"/>
              <a:t>with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results</a:t>
            </a:r>
            <a:r>
              <a:rPr lang="hr-HR" dirty="0" smtClean="0"/>
              <a:t> </a:t>
            </a:r>
            <a:r>
              <a:rPr lang="hr-HR" dirty="0" err="1" smtClean="0"/>
              <a:t>from</a:t>
            </a:r>
            <a:r>
              <a:rPr lang="hr-HR" dirty="0" smtClean="0"/>
              <a:t> PSAT, one </a:t>
            </a:r>
            <a:r>
              <a:rPr lang="hr-HR" dirty="0" err="1" smtClean="0"/>
              <a:t>can</a:t>
            </a:r>
            <a:r>
              <a:rPr lang="hr-HR" dirty="0" smtClean="0"/>
              <a:t> </a:t>
            </a:r>
            <a:r>
              <a:rPr lang="hr-HR" dirty="0" err="1" smtClean="0"/>
              <a:t>mark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check-box</a:t>
            </a:r>
            <a:r>
              <a:rPr lang="hr-HR" dirty="0" smtClean="0"/>
              <a:t> </a:t>
            </a:r>
            <a:r>
              <a:rPr lang="hr-HR" dirty="0" err="1" smtClean="0"/>
              <a:t>next</a:t>
            </a:r>
            <a:r>
              <a:rPr lang="hr-HR" dirty="0" smtClean="0"/>
              <a:t> to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variable</a:t>
            </a:r>
            <a:r>
              <a:rPr lang="hr-HR" dirty="0" smtClean="0"/>
              <a:t> </a:t>
            </a:r>
            <a:r>
              <a:rPr lang="hr-HR" dirty="0" err="1" smtClean="0"/>
              <a:t>which</a:t>
            </a:r>
            <a:r>
              <a:rPr lang="hr-HR" dirty="0" smtClean="0"/>
              <a:t> </a:t>
            </a:r>
            <a:r>
              <a:rPr lang="hr-HR" dirty="0" err="1" smtClean="0"/>
              <a:t>will</a:t>
            </a:r>
            <a:r>
              <a:rPr lang="hr-HR" dirty="0" smtClean="0"/>
              <a:t> </a:t>
            </a:r>
            <a:r>
              <a:rPr lang="hr-HR" dirty="0" err="1" smtClean="0"/>
              <a:t>be</a:t>
            </a:r>
            <a:r>
              <a:rPr lang="hr-HR" dirty="0" smtClean="0"/>
              <a:t> </a:t>
            </a:r>
            <a:r>
              <a:rPr lang="hr-HR" dirty="0" err="1" smtClean="0"/>
              <a:t>shown</a:t>
            </a:r>
            <a:r>
              <a:rPr lang="hr-HR" dirty="0" smtClean="0"/>
              <a:t> on </a:t>
            </a:r>
            <a:r>
              <a:rPr lang="hr-HR" dirty="0" err="1" smtClean="0"/>
              <a:t>the</a:t>
            </a:r>
            <a:r>
              <a:rPr lang="hr-HR" dirty="0" smtClean="0"/>
              <a:t> plot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hr-HR" dirty="0" smtClean="0"/>
              <a:t>To show </a:t>
            </a:r>
            <a:r>
              <a:rPr lang="hr-HR" dirty="0" err="1" smtClean="0"/>
              <a:t>the</a:t>
            </a:r>
            <a:r>
              <a:rPr lang="hr-HR" dirty="0" smtClean="0"/>
              <a:t> terminal </a:t>
            </a:r>
            <a:r>
              <a:rPr lang="hr-HR" dirty="0" err="1" smtClean="0"/>
              <a:t>voltage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generator </a:t>
            </a:r>
            <a:r>
              <a:rPr lang="hr-HR" dirty="0" err="1" smtClean="0"/>
              <a:t>in</a:t>
            </a:r>
            <a:r>
              <a:rPr lang="hr-HR" dirty="0" smtClean="0"/>
              <a:t> PSAT </a:t>
            </a:r>
            <a:r>
              <a:rPr lang="hr-HR" dirty="0" err="1" smtClean="0"/>
              <a:t>and</a:t>
            </a:r>
            <a:r>
              <a:rPr lang="hr-HR" dirty="0" smtClean="0"/>
              <a:t> </a:t>
            </a:r>
            <a:r>
              <a:rPr lang="hr-HR" dirty="0" err="1" smtClean="0"/>
              <a:t>modelica</a:t>
            </a:r>
            <a:r>
              <a:rPr lang="hr-HR" dirty="0" smtClean="0"/>
              <a:t>, </a:t>
            </a:r>
            <a:r>
              <a:rPr lang="hr-HR" dirty="0" err="1" smtClean="0"/>
              <a:t>variables</a:t>
            </a:r>
            <a:r>
              <a:rPr lang="hr-HR" dirty="0" smtClean="0"/>
              <a:t> “</a:t>
            </a:r>
            <a:r>
              <a:rPr lang="hr-HR" dirty="0" err="1" smtClean="0"/>
              <a:t>PSAT_dyn.csv.v</a:t>
            </a:r>
            <a:r>
              <a:rPr lang="hr-HR" dirty="0" smtClean="0"/>
              <a:t>” </a:t>
            </a:r>
            <a:r>
              <a:rPr lang="hr-HR" dirty="0" err="1" smtClean="0"/>
              <a:t>and</a:t>
            </a:r>
            <a:r>
              <a:rPr lang="hr-HR" dirty="0" smtClean="0"/>
              <a:t> “G1.machine.v” </a:t>
            </a:r>
            <a:r>
              <a:rPr lang="hr-HR" dirty="0" err="1" smtClean="0"/>
              <a:t>have</a:t>
            </a:r>
            <a:r>
              <a:rPr lang="hr-HR" dirty="0" smtClean="0"/>
              <a:t> to </a:t>
            </a:r>
            <a:r>
              <a:rPr lang="hr-HR" dirty="0" err="1" smtClean="0"/>
              <a:t>be</a:t>
            </a:r>
            <a:r>
              <a:rPr lang="hr-HR" dirty="0" smtClean="0"/>
              <a:t> </a:t>
            </a:r>
            <a:r>
              <a:rPr lang="hr-HR" dirty="0" err="1" smtClean="0"/>
              <a:t>selected</a:t>
            </a:r>
            <a:endParaRPr lang="hr-HR" dirty="0" smtClean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hr-HR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hr-HR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761" y="3620592"/>
            <a:ext cx="2578100" cy="1028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2051720" y="4134942"/>
            <a:ext cx="100811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5147" y="4733012"/>
            <a:ext cx="2282115" cy="865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099" y="3423841"/>
            <a:ext cx="2373173" cy="133940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5136994" y="4819764"/>
            <a:ext cx="100811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54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41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Simulation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771" y="2585245"/>
            <a:ext cx="3262110" cy="373753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1560" y="1786970"/>
            <a:ext cx="77048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hr-HR" dirty="0" smtClean="0"/>
              <a:t>To </a:t>
            </a:r>
            <a:r>
              <a:rPr lang="hr-HR" dirty="0" err="1" smtClean="0"/>
              <a:t>be</a:t>
            </a:r>
            <a:r>
              <a:rPr lang="hr-HR" dirty="0" smtClean="0"/>
              <a:t> </a:t>
            </a:r>
            <a:r>
              <a:rPr lang="hr-HR" dirty="0" err="1" smtClean="0"/>
              <a:t>able</a:t>
            </a:r>
            <a:r>
              <a:rPr lang="hr-HR" dirty="0" smtClean="0"/>
              <a:t> to </a:t>
            </a:r>
            <a:r>
              <a:rPr lang="hr-HR" dirty="0" err="1" smtClean="0"/>
              <a:t>destinguish</a:t>
            </a:r>
            <a:r>
              <a:rPr lang="hr-HR" dirty="0" smtClean="0"/>
              <a:t> </a:t>
            </a:r>
            <a:r>
              <a:rPr lang="hr-HR" dirty="0" err="1" smtClean="0"/>
              <a:t>different</a:t>
            </a:r>
            <a:r>
              <a:rPr lang="hr-HR" dirty="0" smtClean="0"/>
              <a:t> </a:t>
            </a:r>
            <a:r>
              <a:rPr lang="hr-HR" dirty="0" err="1" smtClean="0"/>
              <a:t>signals</a:t>
            </a:r>
            <a:r>
              <a:rPr lang="hr-HR" dirty="0" smtClean="0"/>
              <a:t>, one </a:t>
            </a:r>
            <a:r>
              <a:rPr lang="hr-HR" dirty="0" err="1" smtClean="0"/>
              <a:t>should</a:t>
            </a:r>
            <a:r>
              <a:rPr lang="hr-HR" dirty="0" smtClean="0"/>
              <a:t> </a:t>
            </a:r>
            <a:r>
              <a:rPr lang="hr-HR" dirty="0" err="1" smtClean="0"/>
              <a:t>adjust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thickness</a:t>
            </a:r>
            <a:r>
              <a:rPr lang="hr-HR" dirty="0" smtClean="0"/>
              <a:t> </a:t>
            </a:r>
            <a:r>
              <a:rPr lang="hr-HR" dirty="0" err="1" smtClean="0"/>
              <a:t>and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patter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signal line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hr-HR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hr-HR" dirty="0" smtClean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836800" y="2936157"/>
            <a:ext cx="0" cy="792088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578833" y="2585245"/>
            <a:ext cx="482306" cy="3039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379826" y="5404450"/>
            <a:ext cx="6048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79826" y="5620474"/>
            <a:ext cx="6048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540859" y="3728245"/>
            <a:ext cx="6048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166" y="2719462"/>
            <a:ext cx="3189396" cy="3636888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5829064" y="3604250"/>
            <a:ext cx="6048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433864" y="5377737"/>
            <a:ext cx="6048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433864" y="5593761"/>
            <a:ext cx="6048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36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42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Simulation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786970"/>
            <a:ext cx="77048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hr-HR" dirty="0" err="1" smtClean="0"/>
              <a:t>Previous</a:t>
            </a:r>
            <a:r>
              <a:rPr lang="hr-HR" dirty="0" smtClean="0"/>
              <a:t> </a:t>
            </a:r>
            <a:r>
              <a:rPr lang="hr-HR" dirty="0" err="1" smtClean="0"/>
              <a:t>steps</a:t>
            </a:r>
            <a:r>
              <a:rPr lang="hr-HR" dirty="0" smtClean="0"/>
              <a:t> </a:t>
            </a:r>
            <a:r>
              <a:rPr lang="hr-HR" dirty="0" err="1" smtClean="0"/>
              <a:t>produce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plot </a:t>
            </a:r>
            <a:r>
              <a:rPr lang="hr-HR" dirty="0" err="1" smtClean="0"/>
              <a:t>shown</a:t>
            </a:r>
            <a:r>
              <a:rPr lang="hr-HR" dirty="0" smtClean="0"/>
              <a:t> </a:t>
            </a:r>
            <a:r>
              <a:rPr lang="hr-HR" dirty="0" err="1" smtClean="0"/>
              <a:t>in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figure </a:t>
            </a:r>
            <a:r>
              <a:rPr lang="hr-HR" dirty="0" err="1" smtClean="0"/>
              <a:t>below</a:t>
            </a:r>
            <a:r>
              <a:rPr lang="hr-HR" dirty="0" smtClean="0"/>
              <a:t> </a:t>
            </a:r>
            <a:r>
              <a:rPr lang="hr-HR" dirty="0" err="1" smtClean="0"/>
              <a:t>showing</a:t>
            </a:r>
            <a:r>
              <a:rPr lang="hr-HR" dirty="0" smtClean="0"/>
              <a:t> </a:t>
            </a:r>
            <a:r>
              <a:rPr lang="hr-HR" dirty="0" err="1" smtClean="0"/>
              <a:t>that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Modelica </a:t>
            </a:r>
            <a:r>
              <a:rPr lang="hr-HR" dirty="0" err="1" smtClean="0"/>
              <a:t>produces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same </a:t>
            </a:r>
            <a:r>
              <a:rPr lang="hr-HR" dirty="0" err="1" smtClean="0"/>
              <a:t>simulation</a:t>
            </a:r>
            <a:r>
              <a:rPr lang="hr-HR" dirty="0" smtClean="0"/>
              <a:t> </a:t>
            </a:r>
            <a:r>
              <a:rPr lang="hr-HR" dirty="0" err="1" smtClean="0"/>
              <a:t>results</a:t>
            </a:r>
            <a:r>
              <a:rPr lang="hr-HR" dirty="0" smtClean="0"/>
              <a:t> as </a:t>
            </a:r>
            <a:r>
              <a:rPr lang="hr-HR" dirty="0" err="1" smtClean="0"/>
              <a:t>the</a:t>
            </a:r>
            <a:r>
              <a:rPr lang="hr-HR" dirty="0" smtClean="0"/>
              <a:t> PSAT </a:t>
            </a:r>
            <a:r>
              <a:rPr lang="hr-HR" dirty="0" err="1" smtClean="0"/>
              <a:t>does</a:t>
            </a:r>
            <a:endParaRPr lang="hr-HR" dirty="0" smtClean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hr-HR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hr-HR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728" y="2420888"/>
            <a:ext cx="4680521" cy="32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8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43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Linearization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786970"/>
            <a:ext cx="770485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hr-HR" dirty="0" smtClean="0"/>
              <a:t>To </a:t>
            </a:r>
            <a:r>
              <a:rPr lang="hr-HR" dirty="0" err="1" smtClean="0"/>
              <a:t>linearize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system, </a:t>
            </a:r>
            <a:r>
              <a:rPr lang="hr-HR" dirty="0" err="1" smtClean="0"/>
              <a:t>OpenModelica</a:t>
            </a:r>
            <a:r>
              <a:rPr lang="hr-HR" dirty="0" smtClean="0"/>
              <a:t> </a:t>
            </a:r>
            <a:r>
              <a:rPr lang="hr-HR" dirty="0" err="1" smtClean="0"/>
              <a:t>scripting</a:t>
            </a:r>
            <a:r>
              <a:rPr lang="hr-HR" dirty="0" smtClean="0"/>
              <a:t> </a:t>
            </a:r>
            <a:r>
              <a:rPr lang="hr-HR" dirty="0" err="1" smtClean="0"/>
              <a:t>will</a:t>
            </a:r>
            <a:r>
              <a:rPr lang="hr-HR" dirty="0" smtClean="0"/>
              <a:t> </a:t>
            </a:r>
            <a:r>
              <a:rPr lang="hr-HR" dirty="0" err="1" smtClean="0"/>
              <a:t>be</a:t>
            </a:r>
            <a:r>
              <a:rPr lang="hr-HR" dirty="0" smtClean="0"/>
              <a:t> </a:t>
            </a:r>
            <a:r>
              <a:rPr lang="hr-HR" dirty="0" err="1" smtClean="0"/>
              <a:t>needed</a:t>
            </a:r>
            <a:endParaRPr lang="hr-HR" dirty="0" smtClean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hr-HR" dirty="0" err="1" smtClean="0"/>
              <a:t>Along</a:t>
            </a:r>
            <a:r>
              <a:rPr lang="hr-HR" dirty="0" smtClean="0"/>
              <a:t> </a:t>
            </a:r>
            <a:r>
              <a:rPr lang="hr-HR" dirty="0" err="1" smtClean="0"/>
              <a:t>with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library</a:t>
            </a:r>
            <a:r>
              <a:rPr lang="hr-HR" dirty="0" smtClean="0"/>
              <a:t>, </a:t>
            </a:r>
            <a:r>
              <a:rPr lang="hr-HR" dirty="0" err="1" smtClean="0"/>
              <a:t>script</a:t>
            </a:r>
            <a:r>
              <a:rPr lang="hr-HR" dirty="0" smtClean="0"/>
              <a:t> </a:t>
            </a:r>
            <a:r>
              <a:rPr lang="hr-HR" dirty="0" err="1" smtClean="0">
                <a:latin typeface="Courier" charset="0"/>
                <a:ea typeface="Courier" charset="0"/>
                <a:cs typeface="Courier" charset="0"/>
              </a:rPr>
              <a:t>linearize_OpenIPSL.mos</a:t>
            </a:r>
            <a:r>
              <a:rPr lang="hr-HR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was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provided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which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performs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linearization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procedure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provides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A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matrix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from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linearized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state-space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model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scripting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shall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be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done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command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line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interface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OpenModelica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called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OMShell</a:t>
            </a:r>
            <a:endParaRPr lang="hr-HR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hr-HR" dirty="0" smtClean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hr-HR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hr-HR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1640" y="3933056"/>
            <a:ext cx="4302224" cy="192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1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44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Linearization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786970"/>
            <a:ext cx="77048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First,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open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script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Courier" charset="0"/>
                <a:ea typeface="Courier" charset="0"/>
                <a:cs typeface="Courier" charset="0"/>
              </a:rPr>
              <a:t>linearize_OpenIPSL.mos</a:t>
            </a:r>
            <a:r>
              <a:rPr lang="hr-HR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with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a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editor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make sure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that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path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second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line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points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to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OpenIPSL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distribution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on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your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hard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drive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hr-HR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hr-HR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96" y="2906617"/>
            <a:ext cx="7772400" cy="21463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449348" y="5160604"/>
            <a:ext cx="4464496" cy="16729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b="1" dirty="0" smtClean="0">
                <a:solidFill>
                  <a:srgbClr val="FF0000"/>
                </a:solidFill>
              </a:rPr>
              <a:t>On Mac: /Applications/</a:t>
            </a:r>
            <a:r>
              <a:rPr lang="en-US" sz="1050" b="1" dirty="0" err="1" smtClean="0">
                <a:solidFill>
                  <a:srgbClr val="FF0000"/>
                </a:solidFill>
              </a:rPr>
              <a:t>MacPorts</a:t>
            </a:r>
            <a:r>
              <a:rPr lang="en-US" sz="1050" b="1" dirty="0" smtClean="0">
                <a:solidFill>
                  <a:srgbClr val="FF0000"/>
                </a:solidFill>
              </a:rPr>
              <a:t>/Contents/</a:t>
            </a:r>
            <a:r>
              <a:rPr lang="en-US" sz="1050" b="1" dirty="0" err="1" smtClean="0">
                <a:solidFill>
                  <a:srgbClr val="FF0000"/>
                </a:solidFill>
              </a:rPr>
              <a:t>OMShell</a:t>
            </a:r>
            <a:endParaRPr lang="en-US" sz="1050" b="1" dirty="0" smtClean="0">
              <a:solidFill>
                <a:srgbClr val="FF0000"/>
              </a:solidFill>
            </a:endParaRPr>
          </a:p>
          <a:p>
            <a:r>
              <a:rPr lang="en-US" sz="1050" dirty="0" smtClean="0"/>
              <a:t>&gt;&gt;cd("/</a:t>
            </a:r>
            <a:r>
              <a:rPr lang="en-US" sz="1050" dirty="0"/>
              <a:t>Users/</a:t>
            </a:r>
            <a:r>
              <a:rPr lang="en-US" sz="1050" dirty="0" err="1"/>
              <a:t>luigiv</a:t>
            </a:r>
            <a:r>
              <a:rPr lang="en-US" sz="1050" dirty="0"/>
              <a:t>/Downloads/2016_05_ENTSOE_Tutorial</a:t>
            </a:r>
            <a:r>
              <a:rPr lang="en-US" sz="1050" dirty="0" smtClean="0"/>
              <a:t>")</a:t>
            </a:r>
          </a:p>
          <a:p>
            <a:r>
              <a:rPr lang="en-US" sz="1050" dirty="0" smtClean="0"/>
              <a:t>&gt;&gt;</a:t>
            </a:r>
            <a:r>
              <a:rPr lang="en-US" sz="1050" dirty="0" err="1" smtClean="0"/>
              <a:t>loadFile</a:t>
            </a:r>
            <a:r>
              <a:rPr lang="en-US" sz="1050" dirty="0" smtClean="0"/>
              <a:t>(“</a:t>
            </a:r>
            <a:r>
              <a:rPr lang="en-US" sz="1050" dirty="0" err="1" smtClean="0"/>
              <a:t>OpenIPSL.mo</a:t>
            </a:r>
            <a:r>
              <a:rPr lang="en-US" sz="1050" dirty="0" smtClean="0"/>
              <a:t>”)</a:t>
            </a:r>
          </a:p>
          <a:p>
            <a:r>
              <a:rPr lang="en-US" sz="1050" dirty="0" smtClean="0"/>
              <a:t>&gt;&gt;</a:t>
            </a:r>
            <a:r>
              <a:rPr lang="en-US" sz="1050" dirty="0" err="1" smtClean="0"/>
              <a:t>loadFile</a:t>
            </a:r>
            <a:r>
              <a:rPr lang="en-US" sz="1050" dirty="0" smtClean="0"/>
              <a:t>(“</a:t>
            </a:r>
            <a:r>
              <a:rPr lang="en-US" sz="1050" dirty="0" err="1" smtClean="0"/>
              <a:t>Tutorial.mo</a:t>
            </a:r>
            <a:r>
              <a:rPr lang="en-US" sz="1050" dirty="0" smtClean="0"/>
              <a:t>”)</a:t>
            </a:r>
          </a:p>
          <a:p>
            <a:r>
              <a:rPr lang="en-US" sz="1050" dirty="0" smtClean="0"/>
              <a:t>&gt;&gt;linearize(Tutorial.Example_1.Example_1,stopTime=0)</a:t>
            </a:r>
          </a:p>
          <a:p>
            <a:r>
              <a:rPr lang="en-US" sz="1050" dirty="0" smtClean="0">
                <a:solidFill>
                  <a:srgbClr val="FF0000"/>
                </a:solidFill>
              </a:rPr>
              <a:t>The file with the linearized model is given as an output linear_*name*.</a:t>
            </a:r>
            <a:r>
              <a:rPr lang="en-US" sz="1050" dirty="0" err="1" smtClean="0">
                <a:solidFill>
                  <a:srgbClr val="FF0000"/>
                </a:solidFill>
              </a:rPr>
              <a:t>mo</a:t>
            </a: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sz="1050" dirty="0" smtClean="0"/>
              <a:t>&gt;&gt;</a:t>
            </a:r>
            <a:r>
              <a:rPr lang="en-US" sz="1050" dirty="0" err="1" smtClean="0"/>
              <a:t>loadFile</a:t>
            </a:r>
            <a:r>
              <a:rPr lang="en-US" sz="1050" dirty="0" smtClean="0"/>
              <a:t>(“linear_Tutorial.Example_1.Example_1.mo”);</a:t>
            </a:r>
          </a:p>
          <a:p>
            <a:r>
              <a:rPr lang="en-US" sz="1050" dirty="0" smtClean="0"/>
              <a:t>&gt;&gt;(a) := </a:t>
            </a:r>
            <a:r>
              <a:rPr lang="en-US" sz="1050" dirty="0" err="1" smtClean="0"/>
              <a:t>getParameterValue</a:t>
            </a:r>
            <a:r>
              <a:rPr lang="en-US" sz="1050" dirty="0" smtClean="0"/>
              <a:t>(linear_Tutorial_Example__1__1,”A”)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2550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45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Linearization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786970"/>
            <a:ext cx="77048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hr-HR" dirty="0" smtClean="0"/>
              <a:t>To </a:t>
            </a:r>
            <a:r>
              <a:rPr lang="hr-HR" dirty="0" err="1" smtClean="0"/>
              <a:t>linearize</a:t>
            </a:r>
            <a:r>
              <a:rPr lang="hr-HR" dirty="0" smtClean="0"/>
              <a:t> system, Modelica </a:t>
            </a:r>
            <a:r>
              <a:rPr lang="hr-HR" dirty="0" err="1" smtClean="0"/>
              <a:t>script</a:t>
            </a:r>
            <a:r>
              <a:rPr lang="hr-HR" dirty="0" smtClean="0"/>
              <a:t> </a:t>
            </a:r>
            <a:r>
              <a:rPr lang="hr-HR" dirty="0" err="1" smtClean="0">
                <a:latin typeface="Courier" charset="0"/>
                <a:ea typeface="Courier" charset="0"/>
                <a:cs typeface="Courier" charset="0"/>
              </a:rPr>
              <a:t>linearize_OpenIPSL.mos</a:t>
            </a:r>
            <a:r>
              <a:rPr lang="hr-HR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is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run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by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executing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a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command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Courier" charset="0"/>
                <a:ea typeface="Courier" charset="0"/>
                <a:cs typeface="Courier" charset="0"/>
              </a:rPr>
              <a:t>runScript</a:t>
            </a:r>
            <a:r>
              <a:rPr lang="hr-HR" dirty="0" smtClean="0">
                <a:latin typeface="Courier" charset="0"/>
                <a:ea typeface="Courier" charset="0"/>
                <a:cs typeface="Courier" charset="0"/>
              </a:rPr>
              <a:t>(“C:/</a:t>
            </a:r>
            <a:r>
              <a:rPr lang="hr-HR" dirty="0" err="1" smtClean="0">
                <a:latin typeface="Courier" charset="0"/>
                <a:ea typeface="Courier" charset="0"/>
                <a:cs typeface="Courier" charset="0"/>
              </a:rPr>
              <a:t>OpenIPSL_Tutorial</a:t>
            </a:r>
            <a:r>
              <a:rPr lang="hr-HR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hr-HR" dirty="0" err="1" smtClean="0">
                <a:latin typeface="Courier" charset="0"/>
                <a:ea typeface="Courier" charset="0"/>
                <a:cs typeface="Courier" charset="0"/>
              </a:rPr>
              <a:t>linearize_OpenIPSL.mos</a:t>
            </a:r>
            <a:r>
              <a:rPr lang="hr-HR" dirty="0" smtClean="0">
                <a:latin typeface="Courier" charset="0"/>
                <a:ea typeface="Courier" charset="0"/>
                <a:cs typeface="Courier" charset="0"/>
              </a:rPr>
              <a:t>”)</a:t>
            </a:r>
            <a:endParaRPr lang="hr-HR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hr-HR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8" y="2852936"/>
            <a:ext cx="5297822" cy="288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3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46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Linearization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786970"/>
            <a:ext cx="77048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hr-HR" dirty="0" err="1" smtClean="0"/>
              <a:t>Upon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execution</a:t>
            </a:r>
            <a:r>
              <a:rPr lang="hr-HR" dirty="0" smtClean="0"/>
              <a:t>, </a:t>
            </a:r>
            <a:r>
              <a:rPr lang="hr-HR" dirty="0" err="1" smtClean="0"/>
              <a:t>the</a:t>
            </a:r>
            <a:r>
              <a:rPr lang="hr-HR" dirty="0" smtClean="0"/>
              <a:t> A </a:t>
            </a:r>
            <a:r>
              <a:rPr lang="hr-HR" dirty="0" err="1" smtClean="0"/>
              <a:t>matrix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linearized</a:t>
            </a:r>
            <a:r>
              <a:rPr lang="hr-HR" dirty="0" smtClean="0"/>
              <a:t> </a:t>
            </a:r>
            <a:r>
              <a:rPr lang="hr-HR" dirty="0" err="1" smtClean="0"/>
              <a:t>state-space</a:t>
            </a:r>
            <a:r>
              <a:rPr lang="hr-HR" dirty="0" smtClean="0"/>
              <a:t> model </a:t>
            </a:r>
            <a:r>
              <a:rPr lang="hr-HR" dirty="0" err="1" smtClean="0"/>
              <a:t>will</a:t>
            </a:r>
            <a:r>
              <a:rPr lang="hr-HR" dirty="0" smtClean="0"/>
              <a:t> </a:t>
            </a:r>
            <a:r>
              <a:rPr lang="hr-HR" dirty="0" err="1" smtClean="0"/>
              <a:t>be</a:t>
            </a:r>
            <a:r>
              <a:rPr lang="hr-HR" dirty="0" smtClean="0"/>
              <a:t> </a:t>
            </a:r>
            <a:r>
              <a:rPr lang="hr-HR" dirty="0" err="1" smtClean="0"/>
              <a:t>saved</a:t>
            </a:r>
            <a:r>
              <a:rPr lang="hr-HR" dirty="0" smtClean="0"/>
              <a:t> </a:t>
            </a:r>
            <a:r>
              <a:rPr lang="hr-HR" dirty="0" err="1" smtClean="0"/>
              <a:t>in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variable</a:t>
            </a:r>
            <a:r>
              <a:rPr lang="hr-HR" dirty="0" smtClean="0"/>
              <a:t> </a:t>
            </a:r>
            <a:r>
              <a:rPr lang="hr-HR" dirty="0" smtClean="0">
                <a:latin typeface="Courier" charset="0"/>
                <a:ea typeface="Courier" charset="0"/>
                <a:cs typeface="Courier" charset="0"/>
              </a:rPr>
              <a:t>a 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as a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string</a:t>
            </a:r>
            <a:endParaRPr lang="hr-HR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By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typing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smtClean="0">
                <a:latin typeface="Courier" charset="0"/>
                <a:ea typeface="Courier" charset="0"/>
                <a:cs typeface="Courier" charset="0"/>
              </a:rPr>
              <a:t>a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pressing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Enter,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it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will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be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displayed</a:t>
            </a:r>
            <a:r>
              <a:rPr lang="hr-HR" dirty="0" smtClean="0">
                <a:latin typeface="Courier" charset="0"/>
                <a:ea typeface="Courier" charset="0"/>
                <a:cs typeface="Courier" charset="0"/>
              </a:rPr>
              <a:t> </a:t>
            </a:r>
            <a:endParaRPr lang="hr-HR" dirty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hr-HR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728" y="3068960"/>
            <a:ext cx="4795242" cy="268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2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47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Linearization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786970"/>
            <a:ext cx="7704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hr-HR" dirty="0" err="1" smtClean="0"/>
              <a:t>Copy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output </a:t>
            </a:r>
            <a:r>
              <a:rPr lang="hr-HR" dirty="0" err="1" smtClean="0"/>
              <a:t>from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previous</a:t>
            </a:r>
            <a:r>
              <a:rPr lang="hr-HR" dirty="0" smtClean="0"/>
              <a:t> </a:t>
            </a:r>
            <a:r>
              <a:rPr lang="hr-HR" dirty="0" err="1" smtClean="0"/>
              <a:t>command</a:t>
            </a:r>
            <a:r>
              <a:rPr lang="hr-HR" dirty="0" smtClean="0"/>
              <a:t> </a:t>
            </a:r>
            <a:r>
              <a:rPr lang="hr-HR" dirty="0" err="1" smtClean="0"/>
              <a:t>without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quotation</a:t>
            </a:r>
            <a:r>
              <a:rPr lang="hr-HR" dirty="0" smtClean="0"/>
              <a:t> </a:t>
            </a:r>
            <a:r>
              <a:rPr lang="hr-HR" dirty="0" err="1" smtClean="0"/>
              <a:t>marks</a:t>
            </a:r>
            <a:r>
              <a:rPr lang="hr-HR" dirty="0" smtClean="0"/>
              <a:t> </a:t>
            </a:r>
            <a:r>
              <a:rPr lang="hr-HR" dirty="0" err="1" smtClean="0"/>
              <a:t>by</a:t>
            </a:r>
            <a:r>
              <a:rPr lang="hr-HR" dirty="0"/>
              <a:t> </a:t>
            </a:r>
            <a:r>
              <a:rPr lang="hr-HR" dirty="0" err="1" smtClean="0"/>
              <a:t>pressing</a:t>
            </a:r>
            <a:r>
              <a:rPr lang="hr-HR" dirty="0" smtClean="0"/>
              <a:t> </a:t>
            </a:r>
            <a:r>
              <a:rPr lang="hr-HR" dirty="0" err="1" smtClean="0"/>
              <a:t>Ctrl+C</a:t>
            </a:r>
            <a:endParaRPr lang="hr-HR" dirty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hr-HR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720" y="2564904"/>
            <a:ext cx="4950420" cy="276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6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48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Linearization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786970"/>
            <a:ext cx="7704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hr-HR" dirty="0" smtClean="0"/>
              <a:t>To </a:t>
            </a:r>
            <a:r>
              <a:rPr lang="hr-HR" dirty="0" err="1" smtClean="0"/>
              <a:t>save</a:t>
            </a:r>
            <a:r>
              <a:rPr lang="hr-HR" dirty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matrix</a:t>
            </a:r>
            <a:r>
              <a:rPr lang="hr-HR" dirty="0" smtClean="0"/>
              <a:t> A as a </a:t>
            </a:r>
            <a:r>
              <a:rPr lang="hr-HR" dirty="0" err="1" smtClean="0"/>
              <a:t>matrix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Real </a:t>
            </a:r>
            <a:r>
              <a:rPr lang="hr-HR" dirty="0" err="1" smtClean="0"/>
              <a:t>values</a:t>
            </a:r>
            <a:r>
              <a:rPr lang="hr-HR" dirty="0" smtClean="0"/>
              <a:t> </a:t>
            </a:r>
            <a:r>
              <a:rPr lang="hr-HR" dirty="0" err="1" smtClean="0"/>
              <a:t>type</a:t>
            </a:r>
            <a:r>
              <a:rPr lang="hr-HR" dirty="0" smtClean="0"/>
              <a:t> </a:t>
            </a:r>
            <a:r>
              <a:rPr lang="hr-HR" dirty="0" smtClean="0">
                <a:latin typeface="Courier" charset="0"/>
                <a:ea typeface="Courier" charset="0"/>
                <a:cs typeface="Courier" charset="0"/>
              </a:rPr>
              <a:t>A :=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then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press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Ctrl+V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to paste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copied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matrix</a:t>
            </a:r>
            <a:endParaRPr lang="hr-HR" dirty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hr-HR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720" y="2636912"/>
            <a:ext cx="5022428" cy="280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49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Linearization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786970"/>
            <a:ext cx="770485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hr-HR" dirty="0" err="1" smtClean="0"/>
              <a:t>It</a:t>
            </a:r>
            <a:r>
              <a:rPr lang="hr-HR" dirty="0" smtClean="0"/>
              <a:t> </a:t>
            </a:r>
            <a:r>
              <a:rPr lang="hr-HR" dirty="0" err="1" smtClean="0"/>
              <a:t>is</a:t>
            </a:r>
            <a:r>
              <a:rPr lang="hr-HR" dirty="0" smtClean="0"/>
              <a:t> </a:t>
            </a:r>
            <a:r>
              <a:rPr lang="hr-HR" dirty="0" err="1" smtClean="0"/>
              <a:t>known</a:t>
            </a:r>
            <a:r>
              <a:rPr lang="hr-HR" dirty="0" smtClean="0"/>
              <a:t> </a:t>
            </a:r>
            <a:r>
              <a:rPr lang="hr-HR" dirty="0" err="1" smtClean="0"/>
              <a:t>that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eigenvalues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linearized</a:t>
            </a:r>
            <a:r>
              <a:rPr lang="hr-HR" dirty="0" smtClean="0"/>
              <a:t> system </a:t>
            </a:r>
            <a:r>
              <a:rPr lang="hr-HR" dirty="0" err="1" smtClean="0"/>
              <a:t>can</a:t>
            </a:r>
            <a:r>
              <a:rPr lang="hr-HR" dirty="0" smtClean="0"/>
              <a:t> </a:t>
            </a:r>
            <a:r>
              <a:rPr lang="hr-HR" dirty="0" err="1" smtClean="0"/>
              <a:t>be</a:t>
            </a:r>
            <a:r>
              <a:rPr lang="hr-HR" dirty="0" smtClean="0"/>
              <a:t> </a:t>
            </a:r>
            <a:r>
              <a:rPr lang="hr-HR" dirty="0" err="1" smtClean="0"/>
              <a:t>found</a:t>
            </a:r>
            <a:r>
              <a:rPr lang="hr-HR" dirty="0" smtClean="0"/>
              <a:t> </a:t>
            </a:r>
            <a:r>
              <a:rPr lang="hr-HR" dirty="0" err="1" smtClean="0"/>
              <a:t>by</a:t>
            </a:r>
            <a:r>
              <a:rPr lang="hr-HR" dirty="0" smtClean="0"/>
              <a:t> </a:t>
            </a:r>
            <a:r>
              <a:rPr lang="hr-HR" dirty="0" err="1" smtClean="0"/>
              <a:t>solving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following</a:t>
            </a:r>
            <a:r>
              <a:rPr lang="hr-HR" dirty="0" smtClean="0"/>
              <a:t> </a:t>
            </a:r>
            <a:r>
              <a:rPr lang="hr-HR" dirty="0" err="1" smtClean="0"/>
              <a:t>equation</a:t>
            </a:r>
            <a:r>
              <a:rPr lang="hr-HR" dirty="0" smtClean="0"/>
              <a:t>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hr-HR" dirty="0" smtClean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This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can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be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done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by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executing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dirty="0" err="1" smtClean="0">
                <a:latin typeface="Arial" charset="0"/>
                <a:ea typeface="Arial" charset="0"/>
                <a:cs typeface="Arial" charset="0"/>
              </a:rPr>
              <a:t>command</a:t>
            </a:r>
            <a:r>
              <a:rPr lang="hr-HR" dirty="0" smtClean="0">
                <a:latin typeface="Arial" charset="0"/>
                <a:ea typeface="Arial" charset="0"/>
                <a:cs typeface="Arial" charset="0"/>
              </a:rPr>
              <a:t> </a:t>
            </a:r>
            <a:br>
              <a:rPr lang="hr-HR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eval,evec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:=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Modelica.Math.Matrices.eigenValues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(A);</a:t>
            </a:r>
            <a:endParaRPr lang="hr-HR" dirty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hr-H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51920" y="2496063"/>
                <a:ext cx="17160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b="0" i="1" smtClean="0">
                          <a:latin typeface="Cambria Math" charset="0"/>
                        </a:rPr>
                        <m:t>𝑑𝑒𝑡</m:t>
                      </m:r>
                      <m:d>
                        <m:dPr>
                          <m:ctrlPr>
                            <a:rPr lang="hr-H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r-HR" b="1" i="1" smtClean="0">
                              <a:latin typeface="Cambria Math" charset="0"/>
                            </a:rPr>
                            <m:t>𝑨</m:t>
                          </m:r>
                          <m:r>
                            <a:rPr lang="hr-HR" b="1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hr-HR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hr-HR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𝑰</m:t>
                          </m:r>
                        </m:e>
                      </m:d>
                      <m:r>
                        <a:rPr lang="hr-HR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hr-HR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2496063"/>
                <a:ext cx="1716047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2135" r="-1779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9792" y="3634031"/>
            <a:ext cx="3846715" cy="21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2441595"/>
            <a:ext cx="1025394" cy="13294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5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NonElectrical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2060848"/>
            <a:ext cx="533893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GB" dirty="0"/>
              <a:t>The</a:t>
            </a:r>
            <a:r>
              <a:rPr lang="en-GB" i="1" dirty="0"/>
              <a:t> NonElectrical </a:t>
            </a:r>
            <a:r>
              <a:rPr lang="en-GB" dirty="0"/>
              <a:t>package is comprised by functions, blocks or models, which are used to build the aforementioned power system component models</a:t>
            </a:r>
            <a:r>
              <a:rPr lang="en-US" dirty="0"/>
              <a:t> </a:t>
            </a:r>
            <a:endParaRPr lang="en-US" dirty="0" smtClean="0"/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GB" dirty="0"/>
              <a:t>T</a:t>
            </a:r>
            <a:r>
              <a:rPr lang="en-GB" dirty="0" smtClean="0"/>
              <a:t>ransfer </a:t>
            </a:r>
            <a:r>
              <a:rPr lang="en-GB" dirty="0"/>
              <a:t>functions, logical operators, etc.</a:t>
            </a:r>
            <a:r>
              <a:rPr lang="en-US" dirty="0"/>
              <a:t> </a:t>
            </a:r>
            <a:endParaRPr lang="en-US" dirty="0" smtClean="0"/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GB" dirty="0" smtClean="0"/>
              <a:t>They </a:t>
            </a:r>
            <a:r>
              <a:rPr lang="en-GB" dirty="0"/>
              <a:t>perform specific operations which were not available in the Modelica Standard Library (MSL)</a:t>
            </a:r>
            <a:r>
              <a:rPr lang="en-US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6665495" y="3019926"/>
            <a:ext cx="884322" cy="6015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531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50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Linearization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786970"/>
            <a:ext cx="770485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eigenvalues</a:t>
            </a:r>
            <a:r>
              <a:rPr lang="hr-HR" dirty="0" smtClean="0"/>
              <a:t> are </a:t>
            </a:r>
            <a:r>
              <a:rPr lang="hr-HR" dirty="0" err="1" smtClean="0"/>
              <a:t>now</a:t>
            </a:r>
            <a:r>
              <a:rPr lang="hr-HR" dirty="0" smtClean="0"/>
              <a:t> </a:t>
            </a:r>
            <a:r>
              <a:rPr lang="hr-HR" dirty="0" err="1" smtClean="0"/>
              <a:t>stored</a:t>
            </a:r>
            <a:r>
              <a:rPr lang="hr-HR" dirty="0" smtClean="0"/>
              <a:t> </a:t>
            </a:r>
            <a:r>
              <a:rPr lang="hr-HR" dirty="0" err="1" smtClean="0"/>
              <a:t>in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eval</a:t>
            </a:r>
            <a:r>
              <a:rPr lang="hr-HR" dirty="0" smtClean="0"/>
              <a:t> </a:t>
            </a:r>
            <a:r>
              <a:rPr lang="hr-HR" dirty="0" err="1" smtClean="0"/>
              <a:t>variable</a:t>
            </a:r>
            <a:r>
              <a:rPr lang="hr-HR" dirty="0"/>
              <a:t> </a:t>
            </a:r>
            <a:r>
              <a:rPr lang="hr-HR" dirty="0" err="1" smtClean="0"/>
              <a:t>and</a:t>
            </a:r>
            <a:r>
              <a:rPr lang="hr-HR" dirty="0" smtClean="0"/>
              <a:t> </a:t>
            </a:r>
            <a:r>
              <a:rPr lang="hr-HR" dirty="0" err="1" smtClean="0"/>
              <a:t>they</a:t>
            </a:r>
            <a:r>
              <a:rPr lang="hr-HR" dirty="0" smtClean="0"/>
              <a:t> </a:t>
            </a:r>
            <a:r>
              <a:rPr lang="hr-HR" dirty="0" err="1" smtClean="0"/>
              <a:t>can</a:t>
            </a:r>
            <a:r>
              <a:rPr lang="hr-HR" dirty="0" smtClean="0"/>
              <a:t> </a:t>
            </a:r>
            <a:r>
              <a:rPr lang="hr-HR" dirty="0" err="1" smtClean="0"/>
              <a:t>be</a:t>
            </a:r>
            <a:r>
              <a:rPr lang="hr-HR" dirty="0" smtClean="0"/>
              <a:t> </a:t>
            </a:r>
            <a:r>
              <a:rPr lang="hr-HR" dirty="0" err="1" smtClean="0"/>
              <a:t>listed</a:t>
            </a:r>
            <a:r>
              <a:rPr lang="hr-HR" dirty="0" smtClean="0"/>
              <a:t> </a:t>
            </a:r>
            <a:r>
              <a:rPr lang="hr-HR" dirty="0" err="1" smtClean="0"/>
              <a:t>by</a:t>
            </a:r>
            <a:r>
              <a:rPr lang="hr-HR" dirty="0" smtClean="0"/>
              <a:t> </a:t>
            </a:r>
            <a:r>
              <a:rPr lang="hr-HR" dirty="0" err="1" smtClean="0"/>
              <a:t>executing</a:t>
            </a:r>
            <a:r>
              <a:rPr lang="hr-HR" dirty="0" smtClean="0"/>
              <a:t> </a:t>
            </a:r>
            <a:r>
              <a:rPr lang="hr-HR" dirty="0" err="1" smtClean="0">
                <a:latin typeface="Courier" charset="0"/>
                <a:ea typeface="Courier" charset="0"/>
                <a:cs typeface="Courier" charset="0"/>
              </a:rPr>
              <a:t>eval</a:t>
            </a:r>
            <a:r>
              <a:rPr lang="hr-HR" dirty="0" smtClean="0">
                <a:latin typeface="Courier" charset="0"/>
                <a:ea typeface="Courier" charset="0"/>
                <a:cs typeface="Courier" charset="0"/>
              </a:rPr>
              <a:t> </a:t>
            </a:r>
            <a:endParaRPr lang="hr-HR" dirty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hr-HR" dirty="0" err="1" smtClean="0"/>
              <a:t>Groups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numbers</a:t>
            </a:r>
            <a:r>
              <a:rPr lang="hr-HR" dirty="0" smtClean="0"/>
              <a:t> are </a:t>
            </a:r>
            <a:r>
              <a:rPr lang="hr-HR" dirty="0" err="1" smtClean="0"/>
              <a:t>listed</a:t>
            </a:r>
            <a:r>
              <a:rPr lang="hr-HR" dirty="0" smtClean="0"/>
              <a:t> </a:t>
            </a:r>
            <a:r>
              <a:rPr lang="hr-HR" dirty="0" err="1" smtClean="0"/>
              <a:t>where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first</a:t>
            </a:r>
            <a:r>
              <a:rPr lang="hr-HR" dirty="0" smtClean="0"/>
              <a:t> </a:t>
            </a:r>
            <a:r>
              <a:rPr lang="hr-HR" dirty="0" err="1" smtClean="0"/>
              <a:t>number</a:t>
            </a:r>
            <a:r>
              <a:rPr lang="hr-HR" dirty="0" smtClean="0"/>
              <a:t> </a:t>
            </a:r>
            <a:r>
              <a:rPr lang="hr-HR" dirty="0" err="1" smtClean="0"/>
              <a:t>is</a:t>
            </a:r>
            <a:r>
              <a:rPr lang="hr-HR" dirty="0" smtClean="0"/>
              <a:t> </a:t>
            </a:r>
            <a:r>
              <a:rPr lang="hr-HR" dirty="0" err="1" smtClean="0"/>
              <a:t>real</a:t>
            </a:r>
            <a:r>
              <a:rPr lang="hr-HR" dirty="0" smtClean="0"/>
              <a:t> </a:t>
            </a:r>
            <a:r>
              <a:rPr lang="hr-HR" dirty="0" err="1" smtClean="0"/>
              <a:t>part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system’s</a:t>
            </a:r>
            <a:r>
              <a:rPr lang="hr-HR" dirty="0" smtClean="0"/>
              <a:t> pole </a:t>
            </a:r>
            <a:r>
              <a:rPr lang="hr-HR" dirty="0" err="1" smtClean="0"/>
              <a:t>and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second</a:t>
            </a:r>
            <a:r>
              <a:rPr lang="hr-HR" dirty="0" smtClean="0"/>
              <a:t> one </a:t>
            </a:r>
            <a:r>
              <a:rPr lang="hr-HR" dirty="0" err="1" smtClean="0"/>
              <a:t>is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imaginary</a:t>
            </a:r>
            <a:r>
              <a:rPr lang="hr-HR" dirty="0" smtClean="0"/>
              <a:t> </a:t>
            </a:r>
            <a:r>
              <a:rPr lang="hr-HR" dirty="0" err="1" smtClean="0"/>
              <a:t>part</a:t>
            </a:r>
            <a:endParaRPr lang="hr-HR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60" y="3212976"/>
            <a:ext cx="4452126" cy="24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7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51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Linearization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151" y="2636912"/>
            <a:ext cx="5443673" cy="30464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35696" y="4653136"/>
            <a:ext cx="2808493" cy="291843"/>
          </a:xfrm>
          <a:prstGeom prst="rect">
            <a:avLst/>
          </a:prstGeom>
          <a:solidFill>
            <a:srgbClr val="FF0000">
              <a:alpha val="17000"/>
            </a:srgbClr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611560" y="1786970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hr-HR" dirty="0" err="1" smtClean="0"/>
              <a:t>It</a:t>
            </a:r>
            <a:r>
              <a:rPr lang="hr-HR" dirty="0" smtClean="0"/>
              <a:t> </a:t>
            </a:r>
            <a:r>
              <a:rPr lang="hr-HR" dirty="0" err="1" smtClean="0"/>
              <a:t>can</a:t>
            </a:r>
            <a:r>
              <a:rPr lang="hr-HR" dirty="0" smtClean="0"/>
              <a:t> </a:t>
            </a:r>
            <a:r>
              <a:rPr lang="hr-HR" dirty="0" err="1" smtClean="0"/>
              <a:t>be</a:t>
            </a:r>
            <a:r>
              <a:rPr lang="hr-HR" dirty="0" smtClean="0"/>
              <a:t> </a:t>
            </a:r>
            <a:r>
              <a:rPr lang="hr-HR" dirty="0" err="1" smtClean="0"/>
              <a:t>seen</a:t>
            </a:r>
            <a:r>
              <a:rPr lang="hr-HR" dirty="0" smtClean="0"/>
              <a:t> </a:t>
            </a:r>
            <a:r>
              <a:rPr lang="hr-HR" dirty="0" err="1" smtClean="0"/>
              <a:t>that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pair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conjugate</a:t>
            </a:r>
            <a:r>
              <a:rPr lang="hr-HR" dirty="0" smtClean="0"/>
              <a:t> </a:t>
            </a:r>
            <a:r>
              <a:rPr lang="hr-HR" dirty="0" err="1" smtClean="0"/>
              <a:t>poles</a:t>
            </a:r>
            <a:r>
              <a:rPr lang="hr-HR" dirty="0" smtClean="0"/>
              <a:t> </a:t>
            </a:r>
            <a:r>
              <a:rPr lang="hr-HR" dirty="0" err="1" smtClean="0"/>
              <a:t>exists</a:t>
            </a:r>
            <a:r>
              <a:rPr lang="hr-HR" dirty="0" smtClean="0"/>
              <a:t> on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right</a:t>
            </a:r>
            <a:r>
              <a:rPr lang="hr-HR" dirty="0" smtClean="0"/>
              <a:t> side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stability</a:t>
            </a:r>
            <a:r>
              <a:rPr lang="hr-HR" dirty="0" smtClean="0"/>
              <a:t> plane </a:t>
            </a:r>
            <a:r>
              <a:rPr lang="hr-HR" dirty="0" err="1" smtClean="0"/>
              <a:t>and</a:t>
            </a:r>
            <a:r>
              <a:rPr lang="hr-HR" dirty="0" smtClean="0"/>
              <a:t> </a:t>
            </a:r>
            <a:r>
              <a:rPr lang="hr-HR" dirty="0" err="1" smtClean="0"/>
              <a:t>thus</a:t>
            </a:r>
            <a:r>
              <a:rPr lang="hr-HR" dirty="0" smtClean="0"/>
              <a:t>,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behaviour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system </a:t>
            </a:r>
            <a:r>
              <a:rPr lang="hr-HR" dirty="0" err="1" smtClean="0"/>
              <a:t>is</a:t>
            </a:r>
            <a:r>
              <a:rPr lang="hr-HR" dirty="0" smtClean="0"/>
              <a:t> </a:t>
            </a:r>
            <a:r>
              <a:rPr lang="hr-HR" dirty="0" err="1" smtClean="0"/>
              <a:t>unstable</a:t>
            </a:r>
            <a:endParaRPr lang="hr-HR" dirty="0" smtClean="0"/>
          </a:p>
        </p:txBody>
      </p:sp>
    </p:spTree>
    <p:extLst>
      <p:ext uri="{BB962C8B-B14F-4D97-AF65-F5344CB8AC3E}">
        <p14:creationId xmlns:p14="http://schemas.microsoft.com/office/powerpoint/2010/main" val="49023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52</a:t>
            </a:fld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3886993"/>
            <a:ext cx="820891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In the Example 1, it was shown that the system was unstable with a pair of poles on the right side of the stability plane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In the Example 2, Power System Stabilizer (PSS) will be added to the generator in order to stabilize the system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93" y="1437297"/>
            <a:ext cx="5724128" cy="228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7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53</a:t>
            </a:fld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1417638"/>
            <a:ext cx="8208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The work on Example 2 should continue with the files prepared in a package Tutorial.Working_Examples.Example_2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012" y="2420888"/>
            <a:ext cx="1275287" cy="32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8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54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Generator model – Step 1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1786970"/>
            <a:ext cx="7305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dirty="0" smtClean="0"/>
              <a:t>The first step is to add the model of the PSS Type II and the summation block to the model of the generator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825244"/>
            <a:ext cx="5364088" cy="213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55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Generator model – Step 1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1786970"/>
            <a:ext cx="7305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dirty="0" smtClean="0"/>
              <a:t>The internal control structure of the PSS can be accessed by right-clicking on the PSS block and selecting </a:t>
            </a:r>
            <a:r>
              <a:rPr lang="en-GB" i="1" dirty="0" smtClean="0"/>
              <a:t>“View Class”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00" y="3074194"/>
            <a:ext cx="71374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5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56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Generator – Step 1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773686"/>
            <a:ext cx="7305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dirty="0"/>
              <a:t>PSS should be </a:t>
            </a:r>
            <a:r>
              <a:rPr lang="en-GB" dirty="0" smtClean="0"/>
              <a:t>parameterized as shown in the table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55576" y="3037662"/>
              <a:ext cx="2952328" cy="2291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3808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808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808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808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𝑠</m:t>
                                    </m:r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0.2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0.154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𝑠</m:t>
                                    </m:r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-0.2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0.033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b-NO" dirty="0" smtClean="0"/>
                            <a:t>1.41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0.001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3995817"/>
                  </p:ext>
                </p:extLst>
              </p:nvPr>
            </p:nvGraphicFramePr>
            <p:xfrm>
              <a:off x="755576" y="3037662"/>
              <a:ext cx="2952328" cy="1506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38082"/>
                    <a:gridCol w="738082"/>
                    <a:gridCol w="738082"/>
                    <a:gridCol w="738082"/>
                  </a:tblGrid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820" t="-7813" r="-300000" b="-3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0.2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7813" r="-100820" b="-3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0.154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820" t="-111290" r="-300000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-0.2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111290" r="-100820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0.033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820" t="-214754" r="-3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b-NO" dirty="0" smtClean="0"/>
                            <a:t>1.41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214754" r="-10082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820" t="-314754" r="-3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0.001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314754" r="-10082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TextBox 9"/>
          <p:cNvSpPr txBox="1"/>
          <p:nvPr/>
        </p:nvSpPr>
        <p:spPr>
          <a:xfrm>
            <a:off x="755576" y="2668330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PSS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3295631"/>
            <a:ext cx="4464496" cy="177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3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57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Generator – Step 2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773686"/>
            <a:ext cx="7305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dirty="0" smtClean="0"/>
              <a:t>When the signals of the generator  model are connected as shown, model of the generator is completed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708920"/>
            <a:ext cx="5868144" cy="28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6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58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Simulation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120" y="3203178"/>
            <a:ext cx="3556000" cy="2755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560" y="1786970"/>
            <a:ext cx="73054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dirty="0" smtClean="0"/>
              <a:t>Simulation steps can be repeated as it was shown in the Example 1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This time, reference simulation results from the PSAT can be found in the file “</a:t>
            </a:r>
            <a:r>
              <a:rPr lang="en-GB" dirty="0" err="1" smtClean="0"/>
              <a:t>PSAT_dyn_PSS.csv</a:t>
            </a:r>
            <a:r>
              <a:rPr lang="en-GB" dirty="0" smtClean="0"/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After the simulation is executed, variable browser should look as it is shown below</a:t>
            </a:r>
          </a:p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endParaRPr lang="en-GB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760211" y="5013176"/>
            <a:ext cx="100811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148064" y="5445224"/>
            <a:ext cx="100811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0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59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Simulation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786970"/>
            <a:ext cx="73054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dirty="0" smtClean="0"/>
              <a:t>Simulation results can be plotted again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Comparison of the PSAT and Modelica simulation results of the PSS signal is shown on the figure below</a:t>
            </a:r>
          </a:p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3808" y="2852936"/>
            <a:ext cx="3745861" cy="261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6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Connectors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2060848"/>
            <a:ext cx="822960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GB" dirty="0"/>
              <a:t>T</a:t>
            </a:r>
            <a:r>
              <a:rPr lang="en-GB" dirty="0" smtClean="0"/>
              <a:t>he </a:t>
            </a:r>
            <a:r>
              <a:rPr lang="en-GB" i="1" dirty="0"/>
              <a:t>Connectors</a:t>
            </a:r>
            <a:r>
              <a:rPr lang="en-GB" dirty="0"/>
              <a:t> package contains a set of specifically developed Modelica connectors to harmonize the models in this </a:t>
            </a:r>
            <a:r>
              <a:rPr lang="hr-HR" dirty="0" err="1" smtClean="0"/>
              <a:t>library</a:t>
            </a:r>
            <a:endParaRPr lang="hr-HR" dirty="0" smtClean="0"/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GB" dirty="0"/>
              <a:t>As an example, </a:t>
            </a:r>
            <a:r>
              <a:rPr lang="en-GB" i="1" dirty="0"/>
              <a:t>PwPin</a:t>
            </a:r>
            <a:r>
              <a:rPr lang="en-GB" dirty="0"/>
              <a:t> is the connector, which contains voltage and current quantities in phasor </a:t>
            </a:r>
            <a:r>
              <a:rPr lang="en-GB" dirty="0" smtClean="0"/>
              <a:t>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16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60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Linearization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786970"/>
            <a:ext cx="73054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dirty="0" smtClean="0"/>
              <a:t>Before the system is linearized again, changes to the </a:t>
            </a:r>
            <a:r>
              <a:rPr lang="en-GB" dirty="0" err="1" smtClean="0">
                <a:latin typeface="Courier" charset="0"/>
                <a:ea typeface="Courier" charset="0"/>
                <a:cs typeface="Courier" charset="0"/>
              </a:rPr>
              <a:t>linearize_OpenPSL.mos</a:t>
            </a:r>
            <a:r>
              <a:rPr lang="en-GB" dirty="0" smtClean="0"/>
              <a:t> script shall be made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dirty="0" smtClean="0"/>
              <a:t>Make sure to change the example number from 1 to 2 in lines 4-10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dirty="0" smtClean="0"/>
              <a:t>The script should look as it is shown on the figure below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33" y="3429000"/>
            <a:ext cx="77470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2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61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Linearization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786970"/>
            <a:ext cx="75608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dirty="0" smtClean="0"/>
              <a:t>The rest of the steps shall be repeated as it was shown in Example 1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dirty="0" smtClean="0"/>
              <a:t>The same procedure with a linearized system from Example 2 results in the new set of eigenvalues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GB" dirty="0" smtClean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630" y="2962496"/>
            <a:ext cx="6414740" cy="306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6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62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Linearization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786970"/>
            <a:ext cx="756084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dirty="0" smtClean="0"/>
              <a:t>The conjugate pair of poles that was on the right side of the plane in Example 1 was, by introducing the PSS, moved to the left side of the stability plane and, thus, the system is now stable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GB" dirty="0" smtClean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630" y="2962496"/>
            <a:ext cx="6414740" cy="30683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75656" y="4797152"/>
            <a:ext cx="3096344" cy="360040"/>
          </a:xfrm>
          <a:prstGeom prst="rect">
            <a:avLst/>
          </a:prstGeom>
          <a:solidFill>
            <a:srgbClr val="FF0000">
              <a:alpha val="17000"/>
            </a:srgbClr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28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63</a:t>
            </a:fld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650797"/>
            <a:ext cx="5436096" cy="359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4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64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447657" y="2060848"/>
            <a:ext cx="82348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Example 3 contains the model of the IEEE 9 Bus system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It is pre-configured with all of the power flow and dynamic data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 the previous two examples, you learned how to build the models of the power system, introduce the faults, run the dynamic simulations and perform the linearization of the model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 Example 3 you are free to explore the model and introduce various faults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88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65</a:t>
            </a:fld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18" y="2013207"/>
            <a:ext cx="4178300" cy="3543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0499" y="1287623"/>
            <a:ext cx="823484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You can, for instance, introduce the bus fault </a:t>
            </a:r>
            <a:r>
              <a:rPr lang="is-IS" dirty="0" smtClean="0"/>
              <a:t>…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64088" y="3784857"/>
            <a:ext cx="827112" cy="576063"/>
          </a:xfrm>
          <a:prstGeom prst="rect">
            <a:avLst/>
          </a:prstGeom>
          <a:solidFill>
            <a:srgbClr val="FF0000">
              <a:alpha val="17000"/>
            </a:srgbClr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57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5736" y="1831012"/>
            <a:ext cx="4178300" cy="354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66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440499" y="1287623"/>
            <a:ext cx="823484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hr-HR" dirty="0" smtClean="0"/>
              <a:t>... </a:t>
            </a:r>
            <a:r>
              <a:rPr lang="en-US" dirty="0" smtClean="0"/>
              <a:t>or open the line at the given time instant*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932040" y="2075216"/>
            <a:ext cx="827112" cy="561696"/>
          </a:xfrm>
          <a:prstGeom prst="rect">
            <a:avLst/>
          </a:prstGeom>
          <a:solidFill>
            <a:srgbClr val="FF0000">
              <a:alpha val="17000"/>
            </a:srgbClr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32503" y="6457890"/>
            <a:ext cx="8234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</a:rPr>
              <a:t>*Model of the line with opening is OpenIPSL.Electrical.Branches.PwLine2Openings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39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67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440499" y="1287623"/>
            <a:ext cx="8234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hr-HR" dirty="0" err="1" smtClean="0"/>
              <a:t>Step</a:t>
            </a:r>
            <a:r>
              <a:rPr lang="hr-HR" dirty="0" smtClean="0"/>
              <a:t> </a:t>
            </a:r>
            <a:r>
              <a:rPr lang="hr-HR" dirty="0" err="1" smtClean="0"/>
              <a:t>disturbance</a:t>
            </a:r>
            <a:r>
              <a:rPr lang="hr-HR" dirty="0" smtClean="0"/>
              <a:t> to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voltage</a:t>
            </a:r>
            <a:r>
              <a:rPr lang="hr-HR" dirty="0" smtClean="0"/>
              <a:t> reference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generators</a:t>
            </a:r>
            <a:r>
              <a:rPr lang="hr-HR" dirty="0" smtClean="0"/>
              <a:t> </a:t>
            </a:r>
            <a:r>
              <a:rPr lang="hr-HR" dirty="0" err="1" smtClean="0"/>
              <a:t>can</a:t>
            </a:r>
            <a:r>
              <a:rPr lang="hr-HR" dirty="0" smtClean="0"/>
              <a:t> </a:t>
            </a:r>
            <a:r>
              <a:rPr lang="hr-HR" dirty="0" err="1" smtClean="0"/>
              <a:t>be</a:t>
            </a:r>
            <a:r>
              <a:rPr lang="hr-HR" dirty="0" smtClean="0"/>
              <a:t> </a:t>
            </a:r>
            <a:r>
              <a:rPr lang="hr-HR" dirty="0" err="1" smtClean="0"/>
              <a:t>introduced</a:t>
            </a:r>
            <a:r>
              <a:rPr lang="hr-HR" dirty="0" smtClean="0"/>
              <a:t> </a:t>
            </a:r>
            <a:r>
              <a:rPr lang="hr-HR" dirty="0" err="1" smtClean="0"/>
              <a:t>by</a:t>
            </a:r>
            <a:r>
              <a:rPr lang="hr-HR" dirty="0" smtClean="0"/>
              <a:t> </a:t>
            </a:r>
            <a:r>
              <a:rPr lang="hr-HR" dirty="0" err="1" smtClean="0"/>
              <a:t>setting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desired</a:t>
            </a:r>
            <a:r>
              <a:rPr lang="hr-HR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hr-HR" dirty="0" err="1" smtClean="0">
                <a:latin typeface="Courier" charset="0"/>
                <a:ea typeface="Courier" charset="0"/>
                <a:cs typeface="Courier" charset="0"/>
              </a:rPr>
              <a:t>refdisturb_x</a:t>
            </a:r>
            <a:r>
              <a:rPr lang="hr-HR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hr-HR" dirty="0" err="1" smtClean="0">
                <a:latin typeface="Courier" charset="0"/>
                <a:ea typeface="Courier" charset="0"/>
                <a:cs typeface="Courier" charset="0"/>
              </a:rPr>
              <a:t>parameter</a:t>
            </a:r>
            <a:r>
              <a:rPr lang="hr-HR" dirty="0" smtClean="0">
                <a:latin typeface="Courier" charset="0"/>
                <a:ea typeface="Courier" charset="0"/>
                <a:cs typeface="Courier" charset="0"/>
              </a:rPr>
              <a:t> to </a:t>
            </a:r>
            <a:r>
              <a:rPr lang="hr-HR" dirty="0" err="1" smtClean="0">
                <a:latin typeface="Courier" charset="0"/>
                <a:ea typeface="Courier" charset="0"/>
                <a:cs typeface="Courier" charset="0"/>
              </a:rPr>
              <a:t>true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252" y="2251077"/>
            <a:ext cx="2866876" cy="35552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57252" y="3920669"/>
            <a:ext cx="2952328" cy="216025"/>
          </a:xfrm>
          <a:prstGeom prst="rect">
            <a:avLst/>
          </a:prstGeom>
          <a:solidFill>
            <a:srgbClr val="FF0000">
              <a:alpha val="17000"/>
            </a:srgbClr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23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68</a:t>
            </a:fld>
            <a:endParaRPr lang="fr-FR" dirty="0"/>
          </a:p>
        </p:txBody>
      </p:sp>
      <p:grpSp>
        <p:nvGrpSpPr>
          <p:cNvPr id="33" name="Group 32"/>
          <p:cNvGrpSpPr/>
          <p:nvPr/>
        </p:nvGrpSpPr>
        <p:grpSpPr>
          <a:xfrm>
            <a:off x="2167712" y="1412776"/>
            <a:ext cx="4994929" cy="3549456"/>
            <a:chOff x="304593" y="1041911"/>
            <a:chExt cx="6131986" cy="4348486"/>
          </a:xfrm>
        </p:grpSpPr>
        <p:sp>
          <p:nvSpPr>
            <p:cNvPr id="32" name="Rounded Rectangle 31"/>
            <p:cNvSpPr/>
            <p:nvPr/>
          </p:nvSpPr>
          <p:spPr>
            <a:xfrm>
              <a:off x="304593" y="1041911"/>
              <a:ext cx="6131986" cy="4344644"/>
            </a:xfrm>
            <a:prstGeom prst="roundRect">
              <a:avLst>
                <a:gd name="adj" fmla="val 3400"/>
              </a:avLst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50000"/>
                  </a:schemeClr>
                </a:gs>
              </a:gsLst>
            </a:gradFill>
            <a:ln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23528" y="1192609"/>
              <a:ext cx="5976664" cy="4197788"/>
              <a:chOff x="323528" y="1192609"/>
              <a:chExt cx="8017240" cy="5639359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323528" y="1192609"/>
                <a:ext cx="8017240" cy="5418846"/>
                <a:chOff x="323528" y="1192609"/>
                <a:chExt cx="8017240" cy="5418846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381090" y="2485974"/>
                  <a:ext cx="1815316" cy="3799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900" dirty="0" smtClean="0"/>
                    <a:t>Luigi </a:t>
                  </a:r>
                  <a:r>
                    <a:rPr lang="en-GB" sz="900" dirty="0" err="1" smtClean="0"/>
                    <a:t>Vanfretti</a:t>
                  </a:r>
                  <a:endParaRPr lang="en-GB" sz="900" dirty="0"/>
                </a:p>
              </p:txBody>
            </p:sp>
            <p:grpSp>
              <p:nvGrpSpPr>
                <p:cNvPr id="28" name="Group 27"/>
                <p:cNvGrpSpPr/>
                <p:nvPr/>
              </p:nvGrpSpPr>
              <p:grpSpPr>
                <a:xfrm>
                  <a:off x="323528" y="1192609"/>
                  <a:ext cx="8017240" cy="5418846"/>
                  <a:chOff x="326161" y="1051149"/>
                  <a:chExt cx="8017240" cy="5418846"/>
                </a:xfrm>
              </p:grpSpPr>
              <p:pic>
                <p:nvPicPr>
                  <p:cNvPr id="23" name="Picture 22"/>
                  <p:cNvPicPr>
                    <a:picLocks noChangeAspect="1"/>
                  </p:cNvPicPr>
                  <p:nvPr/>
                </p:nvPicPr>
                <p:blipFill rotWithShape="1">
                  <a:blip r:embed="rId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680228" y="4723618"/>
                    <a:ext cx="1153052" cy="1366467"/>
                  </a:xfrm>
                  <a:prstGeom prst="rect">
                    <a:avLst/>
                  </a:prstGeom>
                </p:spPr>
              </p:pic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326161" y="6090084"/>
                    <a:ext cx="1832321" cy="3799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900" dirty="0" smtClean="0"/>
                      <a:t>Tin Rabuzin</a:t>
                    </a:r>
                    <a:endParaRPr lang="en-GB" sz="900" dirty="0"/>
                  </a:p>
                </p:txBody>
              </p: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457200" y="1051149"/>
                    <a:ext cx="7886201" cy="3784369"/>
                    <a:chOff x="-1833" y="1052735"/>
                    <a:chExt cx="8891021" cy="4462623"/>
                  </a:xfrm>
                </p:grpSpPr>
                <p:pic>
                  <p:nvPicPr>
                    <p:cNvPr id="5" name="Picture 4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hq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320257" y="1079223"/>
                      <a:ext cx="1177977" cy="15841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Picture 6"/>
                    <p:cNvPicPr>
                      <a:picLocks noChangeAspect="1"/>
                    </p:cNvPicPr>
                    <p:nvPr/>
                  </p:nvPicPr>
                  <p:blipFill>
                    <a:blip r:embed="rId4" cstate="hq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898669" y="1079223"/>
                      <a:ext cx="1544344" cy="152727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1760783" y="2634947"/>
                      <a:ext cx="1820117" cy="7168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900" dirty="0" err="1" smtClean="0"/>
                        <a:t>Achour</a:t>
                      </a:r>
                      <a:r>
                        <a:rPr lang="en-GB" sz="900" dirty="0" smtClean="0"/>
                        <a:t> </a:t>
                      </a:r>
                      <a:r>
                        <a:rPr lang="en-GB" sz="900" dirty="0" err="1" smtClean="0"/>
                        <a:t>Amazouz</a:t>
                      </a:r>
                      <a:endParaRPr lang="en-GB" sz="900" dirty="0"/>
                    </a:p>
                  </p:txBody>
                </p:sp>
                <p:pic>
                  <p:nvPicPr>
                    <p:cNvPr id="9" name="Picture 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61830" y="1052736"/>
                      <a:ext cx="1593593" cy="158221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3356379" y="2634947"/>
                      <a:ext cx="2117340" cy="7168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900" dirty="0" smtClean="0"/>
                        <a:t>Mohammed Ahsan </a:t>
                      </a:r>
                      <a:r>
                        <a:rPr lang="en-GB" sz="900" dirty="0" err="1" smtClean="0"/>
                        <a:t>Adib</a:t>
                      </a:r>
                      <a:r>
                        <a:rPr lang="en-GB" sz="900" dirty="0" smtClean="0"/>
                        <a:t> Murad</a:t>
                      </a:r>
                      <a:endParaRPr lang="en-GB" sz="900" dirty="0"/>
                    </a:p>
                  </p:txBody>
                </p:sp>
                <p:pic>
                  <p:nvPicPr>
                    <p:cNvPr id="11" name="Picture 10"/>
                    <p:cNvPicPr>
                      <a:picLocks noChangeAspect="1"/>
                    </p:cNvPicPr>
                    <p:nvPr/>
                  </p:nvPicPr>
                  <p:blipFill>
                    <a:blip r:embed="rId6" cstate="hq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00143" y="1052735"/>
                      <a:ext cx="1529929" cy="155375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5312827" y="2608462"/>
                      <a:ext cx="1925151" cy="7168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900" dirty="0"/>
                        <a:t>Francisco José Gómez</a:t>
                      </a:r>
                    </a:p>
                  </p:txBody>
                </p:sp>
                <p:pic>
                  <p:nvPicPr>
                    <p:cNvPr id="13" name="Picture 12"/>
                    <p:cNvPicPr>
                      <a:picLocks noChangeAspect="1"/>
                    </p:cNvPicPr>
                    <p:nvPr/>
                  </p:nvPicPr>
                  <p:blipFill>
                    <a:blip r:embed="rId7" cstate="hq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3762" y="3193235"/>
                      <a:ext cx="1414994" cy="160532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-1833" y="4774032"/>
                      <a:ext cx="1925151" cy="44800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900" dirty="0" smtClean="0"/>
                        <a:t>Jan </a:t>
                      </a:r>
                      <a:r>
                        <a:rPr lang="en-GB" sz="900" dirty="0" err="1" smtClean="0"/>
                        <a:t>Lavenius</a:t>
                      </a:r>
                      <a:endParaRPr lang="en-GB" sz="900" dirty="0"/>
                    </a:p>
                  </p:txBody>
                </p:sp>
                <p:pic>
                  <p:nvPicPr>
                    <p:cNvPr id="15" name="Picture 14"/>
                    <p:cNvPicPr>
                      <a:picLocks noChangeAspect="1"/>
                    </p:cNvPicPr>
                    <p:nvPr/>
                  </p:nvPicPr>
                  <p:blipFill>
                    <a:blip r:embed="rId8" cstate="hq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865724" y="3253497"/>
                      <a:ext cx="1515459" cy="151545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1961943" y="4768953"/>
                      <a:ext cx="1440163" cy="44800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900" dirty="0" smtClean="0"/>
                        <a:t>Le Qi</a:t>
                      </a:r>
                      <a:endParaRPr lang="en-GB" sz="900" dirty="0"/>
                    </a:p>
                  </p:txBody>
                </p:sp>
                <p:pic>
                  <p:nvPicPr>
                    <p:cNvPr id="17" name="Picture 16"/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77092" y="3293095"/>
                      <a:ext cx="1488174" cy="148817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3381185" y="4768953"/>
                      <a:ext cx="1784082" cy="7168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900" dirty="0" err="1" smtClean="0"/>
                        <a:t>Maxime</a:t>
                      </a:r>
                      <a:r>
                        <a:rPr lang="en-GB" sz="900" dirty="0" smtClean="0"/>
                        <a:t> Baudette</a:t>
                      </a:r>
                      <a:endParaRPr lang="en-GB" sz="900" dirty="0"/>
                    </a:p>
                  </p:txBody>
                </p:sp>
                <p:pic>
                  <p:nvPicPr>
                    <p:cNvPr id="19" name="Picture 18"/>
                    <p:cNvPicPr>
                      <a:picLocks noChangeAspect="1"/>
                    </p:cNvPicPr>
                    <p:nvPr/>
                  </p:nvPicPr>
                  <p:blipFill>
                    <a:blip r:embed="rId10" cstate="hq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78785" y="3268468"/>
                      <a:ext cx="1512801" cy="151280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5243143" y="4784338"/>
                      <a:ext cx="1784082" cy="44800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900" dirty="0" err="1" smtClean="0"/>
                        <a:t>Mengjia</a:t>
                      </a:r>
                      <a:r>
                        <a:rPr lang="en-GB" sz="900" dirty="0" smtClean="0"/>
                        <a:t> Zhang</a:t>
                      </a:r>
                      <a:endParaRPr lang="en-GB" sz="900" dirty="0"/>
                    </a:p>
                  </p:txBody>
                </p:sp>
                <p:pic>
                  <p:nvPicPr>
                    <p:cNvPr id="21" name="Picture 20"/>
                    <p:cNvPicPr>
                      <a:picLocks noChangeAspect="1"/>
                    </p:cNvPicPr>
                    <p:nvPr/>
                  </p:nvPicPr>
                  <p:blipFill>
                    <a:blip r:embed="rId11" cstate="hq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268279" y="3219722"/>
                      <a:ext cx="1367366" cy="158300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7027227" y="4798556"/>
                      <a:ext cx="1832320" cy="7168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900" dirty="0" err="1" smtClean="0"/>
                        <a:t>Tetiana</a:t>
                      </a:r>
                      <a:r>
                        <a:rPr lang="en-GB" sz="900" dirty="0" smtClean="0"/>
                        <a:t> </a:t>
                      </a:r>
                      <a:r>
                        <a:rPr lang="en-GB" sz="900" dirty="0" err="1" smtClean="0"/>
                        <a:t>Bogodorova</a:t>
                      </a:r>
                      <a:endParaRPr lang="en-GB" sz="900" dirty="0"/>
                    </a:p>
                  </p:txBody>
                </p:sp>
                <p:pic>
                  <p:nvPicPr>
                    <p:cNvPr id="25" name="Picture 24"/>
                    <p:cNvPicPr>
                      <a:picLocks noChangeAspect="1"/>
                    </p:cNvPicPr>
                    <p:nvPr/>
                  </p:nvPicPr>
                  <p:blipFill rotWithShape="1">
                    <a:blip r:embed="rId12" cstate="hq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7306240" y="1052736"/>
                      <a:ext cx="1287189" cy="15811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7010450" y="2606496"/>
                      <a:ext cx="1878738" cy="7168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900" dirty="0" err="1" smtClean="0"/>
                        <a:t>Giusseppe</a:t>
                      </a:r>
                      <a:r>
                        <a:rPr lang="en-GB" sz="900" dirty="0"/>
                        <a:t> </a:t>
                      </a:r>
                      <a:r>
                        <a:rPr lang="en-GB" sz="900" dirty="0" err="1" smtClean="0"/>
                        <a:t>Laera</a:t>
                      </a:r>
                      <a:endParaRPr lang="en-GB" sz="900" dirty="0"/>
                    </a:p>
                  </p:txBody>
                </p:sp>
              </p:grpSp>
            </p:grpSp>
          </p:grp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71898" y="4885101"/>
                <a:ext cx="1326419" cy="1326419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1927484" y="6224110"/>
                <a:ext cx="1832321" cy="607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900" dirty="0"/>
                  <a:t>Joan </a:t>
                </a:r>
                <a:r>
                  <a:rPr lang="en-GB" sz="900" dirty="0" err="1"/>
                  <a:t>Russiñol</a:t>
                </a:r>
                <a:r>
                  <a:rPr lang="en-GB" sz="900" dirty="0"/>
                  <a:t> </a:t>
                </a:r>
                <a:r>
                  <a:rPr lang="en-GB" sz="900" dirty="0" err="1"/>
                  <a:t>Mussons</a:t>
                </a:r>
                <a:endParaRPr lang="en-GB" sz="900" dirty="0"/>
              </a:p>
            </p:txBody>
          </p:sp>
        </p:grpSp>
      </p:grp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1142540" y="480765"/>
            <a:ext cx="6935788" cy="668338"/>
          </a:xfrm>
        </p:spPr>
        <p:txBody>
          <a:bodyPr/>
          <a:lstStyle/>
          <a:p>
            <a:r>
              <a:rPr lang="en-GB" dirty="0" smtClean="0"/>
              <a:t>Questions?</a:t>
            </a:r>
            <a:br>
              <a:rPr lang="en-GB" dirty="0" smtClean="0"/>
            </a:br>
            <a:r>
              <a:rPr lang="en-GB" sz="1800" b="0" dirty="0" smtClean="0">
                <a:solidFill>
                  <a:schemeClr val="bg1">
                    <a:lumMod val="50000"/>
                  </a:schemeClr>
                </a:solidFill>
              </a:rPr>
              <a:t>Thanks to all current and former</a:t>
            </a:r>
            <a:r>
              <a:rPr lang="en-GB" sz="18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1800" b="0" dirty="0" err="1" smtClean="0">
                <a:solidFill>
                  <a:schemeClr val="bg1">
                    <a:lumMod val="50000"/>
                  </a:schemeClr>
                </a:solidFill>
              </a:rPr>
              <a:t>OpenIPSL</a:t>
            </a:r>
            <a:r>
              <a:rPr lang="en-GB" sz="1800" b="0" dirty="0" smtClean="0">
                <a:solidFill>
                  <a:schemeClr val="bg1">
                    <a:lumMod val="50000"/>
                  </a:schemeClr>
                </a:solidFill>
              </a:rPr>
              <a:t> Developers @ KTH</a:t>
            </a:r>
            <a:endParaRPr lang="en-GB" sz="1800" b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42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7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1786970"/>
            <a:ext cx="548295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hr-HR" dirty="0" smtClean="0"/>
              <a:t>In </a:t>
            </a:r>
            <a:r>
              <a:rPr lang="en-GB" dirty="0" smtClean="0"/>
              <a:t>this</a:t>
            </a:r>
            <a:r>
              <a:rPr lang="hr-HR" dirty="0" smtClean="0"/>
              <a:t> workshop, </a:t>
            </a:r>
            <a:r>
              <a:rPr lang="hr-HR" i="1" dirty="0" err="1" smtClean="0"/>
              <a:t>Tutorial</a:t>
            </a:r>
            <a:r>
              <a:rPr lang="hr-HR" i="1" dirty="0" smtClean="0"/>
              <a:t> </a:t>
            </a:r>
            <a:r>
              <a:rPr lang="hr-HR" dirty="0" err="1" smtClean="0"/>
              <a:t>package</a:t>
            </a:r>
            <a:r>
              <a:rPr lang="hr-HR" dirty="0" smtClean="0"/>
              <a:t> </a:t>
            </a:r>
            <a:r>
              <a:rPr lang="hr-HR" dirty="0" err="1" smtClean="0"/>
              <a:t>will</a:t>
            </a:r>
            <a:r>
              <a:rPr lang="hr-HR" dirty="0" smtClean="0"/>
              <a:t> </a:t>
            </a:r>
            <a:r>
              <a:rPr lang="hr-HR" dirty="0" err="1" smtClean="0"/>
              <a:t>be</a:t>
            </a:r>
            <a:r>
              <a:rPr lang="hr-HR" dirty="0" smtClean="0"/>
              <a:t> </a:t>
            </a:r>
            <a:r>
              <a:rPr lang="hr-HR" dirty="0" err="1" smtClean="0"/>
              <a:t>used</a:t>
            </a:r>
            <a:r>
              <a:rPr lang="hr-HR" dirty="0" smtClean="0"/>
              <a:t> to </a:t>
            </a:r>
            <a:r>
              <a:rPr lang="hr-HR" dirty="0" err="1" smtClean="0"/>
              <a:t>showcase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possibilities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library</a:t>
            </a:r>
            <a:endParaRPr lang="hr-HR" dirty="0" smtClean="0"/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GB" dirty="0" smtClean="0"/>
              <a:t>In the packages </a:t>
            </a:r>
            <a:r>
              <a:rPr lang="en-GB" i="1" dirty="0" smtClean="0"/>
              <a:t>Example_1, Example_2 </a:t>
            </a:r>
            <a:r>
              <a:rPr lang="en-GB" dirty="0" smtClean="0"/>
              <a:t>and </a:t>
            </a:r>
            <a:r>
              <a:rPr lang="en-GB" i="1" dirty="0" smtClean="0"/>
              <a:t>Example_3</a:t>
            </a:r>
            <a:r>
              <a:rPr lang="en-GB" dirty="0" smtClean="0"/>
              <a:t> prepared use cases can be found where steps to build the models are described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GB" dirty="0" smtClean="0"/>
              <a:t>Package </a:t>
            </a:r>
            <a:r>
              <a:rPr lang="en-GB" i="1" dirty="0" err="1" smtClean="0"/>
              <a:t>Working_Examples</a:t>
            </a:r>
            <a:r>
              <a:rPr lang="en-GB" dirty="0" smtClean="0"/>
              <a:t> and corresponding </a:t>
            </a:r>
            <a:r>
              <a:rPr lang="en-GB" dirty="0" err="1" smtClean="0"/>
              <a:t>subpackages</a:t>
            </a:r>
            <a:r>
              <a:rPr lang="en-GB" dirty="0" smtClean="0"/>
              <a:t> will be used </a:t>
            </a:r>
            <a:r>
              <a:rPr lang="en-GB" dirty="0"/>
              <a:t>by </a:t>
            </a:r>
            <a:r>
              <a:rPr lang="en-GB" dirty="0" smtClean="0"/>
              <a:t>attendees of the workshop to create use cases on their own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2420888"/>
            <a:ext cx="1637865" cy="193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2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OMEdit</a:t>
            </a:r>
            <a:r>
              <a:rPr lang="en-GB" dirty="0" smtClean="0"/>
              <a:t> and </a:t>
            </a:r>
            <a:r>
              <a:rPr lang="en-GB" dirty="0" err="1" smtClean="0"/>
              <a:t>OpenIPSL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8</a:t>
            </a:fld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1417638"/>
            <a:ext cx="84352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hr-HR" b="1" dirty="0" err="1" smtClean="0"/>
              <a:t>OpenIPSL</a:t>
            </a:r>
            <a:r>
              <a:rPr lang="hr-HR" b="1" dirty="0" smtClean="0"/>
              <a:t> </a:t>
            </a:r>
            <a:r>
              <a:rPr lang="hr-HR" b="1" dirty="0" err="1" smtClean="0"/>
              <a:t>along</a:t>
            </a:r>
            <a:r>
              <a:rPr lang="hr-HR" b="1" dirty="0" smtClean="0"/>
              <a:t> </a:t>
            </a:r>
            <a:r>
              <a:rPr lang="hr-HR" b="1" dirty="0" err="1" smtClean="0"/>
              <a:t>with</a:t>
            </a:r>
            <a:r>
              <a:rPr lang="hr-HR" b="1" dirty="0" smtClean="0"/>
              <a:t> </a:t>
            </a:r>
            <a:r>
              <a:rPr lang="hr-HR" b="1" dirty="0" err="1" smtClean="0"/>
              <a:t>the</a:t>
            </a:r>
            <a:r>
              <a:rPr lang="hr-HR" b="1" dirty="0" smtClean="0"/>
              <a:t> </a:t>
            </a:r>
            <a:r>
              <a:rPr lang="hr-HR" b="1" dirty="0" err="1" smtClean="0"/>
              <a:t>additional</a:t>
            </a:r>
            <a:r>
              <a:rPr lang="hr-HR" b="1" dirty="0" smtClean="0"/>
              <a:t> </a:t>
            </a:r>
            <a:r>
              <a:rPr lang="hr-HR" b="1" dirty="0" err="1" smtClean="0"/>
              <a:t>files</a:t>
            </a:r>
            <a:r>
              <a:rPr lang="hr-HR" b="1" dirty="0" smtClean="0"/>
              <a:t> </a:t>
            </a:r>
            <a:r>
              <a:rPr lang="hr-HR" b="1" dirty="0" err="1" smtClean="0"/>
              <a:t>should</a:t>
            </a:r>
            <a:r>
              <a:rPr lang="hr-HR" b="1" dirty="0" smtClean="0"/>
              <a:t> </a:t>
            </a:r>
            <a:r>
              <a:rPr lang="hr-HR" b="1" dirty="0" err="1" smtClean="0"/>
              <a:t>be</a:t>
            </a:r>
            <a:r>
              <a:rPr lang="hr-HR" b="1" dirty="0" smtClean="0"/>
              <a:t> </a:t>
            </a:r>
            <a:r>
              <a:rPr lang="hr-HR" b="1" dirty="0" err="1" smtClean="0"/>
              <a:t>downloaded</a:t>
            </a:r>
            <a:r>
              <a:rPr lang="hr-HR" b="1" dirty="0" smtClean="0"/>
              <a:t> </a:t>
            </a:r>
            <a:r>
              <a:rPr lang="hr-HR" b="1" dirty="0" err="1" smtClean="0"/>
              <a:t>from</a:t>
            </a:r>
            <a:r>
              <a:rPr lang="hr-HR" b="1" dirty="0" smtClean="0"/>
              <a:t>: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hr-HR" b="1" dirty="0" smtClean="0"/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hr-HR" sz="1600" b="1" dirty="0" err="1" smtClean="0"/>
              <a:t>Downloaded</a:t>
            </a:r>
            <a:r>
              <a:rPr lang="hr-HR" sz="1600" b="1" dirty="0" smtClean="0"/>
              <a:t> </a:t>
            </a:r>
            <a:r>
              <a:rPr lang="hr-HR" sz="1600" b="1" dirty="0" err="1" smtClean="0"/>
              <a:t>content</a:t>
            </a:r>
            <a:r>
              <a:rPr lang="hr-HR" sz="1600" b="1" dirty="0" smtClean="0"/>
              <a:t> </a:t>
            </a:r>
            <a:r>
              <a:rPr lang="hr-HR" sz="1600" b="1" dirty="0" err="1" smtClean="0"/>
              <a:t>should</a:t>
            </a:r>
            <a:r>
              <a:rPr lang="hr-HR" sz="1600" b="1" dirty="0" smtClean="0"/>
              <a:t> </a:t>
            </a:r>
            <a:r>
              <a:rPr lang="hr-HR" sz="1600" b="1" dirty="0" err="1" smtClean="0"/>
              <a:t>be</a:t>
            </a:r>
            <a:r>
              <a:rPr lang="hr-HR" sz="1600" b="1" dirty="0" smtClean="0"/>
              <a:t> </a:t>
            </a:r>
            <a:r>
              <a:rPr lang="hr-HR" sz="1600" b="1" dirty="0" err="1" smtClean="0"/>
              <a:t>placed</a:t>
            </a:r>
            <a:r>
              <a:rPr lang="hr-HR" sz="1600" b="1" dirty="0" smtClean="0"/>
              <a:t> on </a:t>
            </a:r>
            <a:r>
              <a:rPr lang="hr-HR" sz="1600" b="1" dirty="0" smtClean="0">
                <a:solidFill>
                  <a:srgbClr val="FF0000"/>
                </a:solidFill>
              </a:rPr>
              <a:t>C:\</a:t>
            </a:r>
            <a:r>
              <a:rPr lang="hr-HR" sz="1600" b="1" dirty="0" err="1" smtClean="0">
                <a:solidFill>
                  <a:srgbClr val="FF0000"/>
                </a:solidFill>
              </a:rPr>
              <a:t>OpenIPSL_Tutorial</a:t>
            </a:r>
            <a:endParaRPr lang="hr-HR" sz="1600" b="1" dirty="0" smtClean="0">
              <a:solidFill>
                <a:srgbClr val="FF0000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36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OMEdit</a:t>
            </a:r>
            <a:r>
              <a:rPr lang="en-GB" dirty="0" smtClean="0"/>
              <a:t> and </a:t>
            </a:r>
            <a:r>
              <a:rPr lang="en-GB" dirty="0" err="1" smtClean="0"/>
              <a:t>OpenIPSL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fr-FR" smtClean="0"/>
              <a:pPr>
                <a:defRPr/>
              </a:pPr>
              <a:t>9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417638"/>
            <a:ext cx="843528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hr-HR" dirty="0" err="1" smtClean="0"/>
              <a:t>The</a:t>
            </a:r>
            <a:r>
              <a:rPr lang="hr-HR" dirty="0" smtClean="0"/>
              <a:t> workshop </a:t>
            </a:r>
            <a:r>
              <a:rPr lang="hr-HR" dirty="0" err="1" smtClean="0"/>
              <a:t>will</a:t>
            </a:r>
            <a:r>
              <a:rPr lang="hr-HR" dirty="0" smtClean="0"/>
              <a:t> </a:t>
            </a:r>
            <a:r>
              <a:rPr lang="hr-HR" dirty="0" err="1" smtClean="0"/>
              <a:t>be</a:t>
            </a:r>
            <a:r>
              <a:rPr lang="hr-HR" dirty="0" smtClean="0"/>
              <a:t> </a:t>
            </a:r>
            <a:r>
              <a:rPr lang="hr-HR" dirty="0" err="1" smtClean="0"/>
              <a:t>carried</a:t>
            </a:r>
            <a:r>
              <a:rPr lang="hr-HR" dirty="0" smtClean="0"/>
              <a:t> </a:t>
            </a:r>
            <a:r>
              <a:rPr lang="hr-HR" dirty="0" err="1" smtClean="0"/>
              <a:t>out</a:t>
            </a:r>
            <a:r>
              <a:rPr lang="hr-HR" dirty="0" smtClean="0"/>
              <a:t> </a:t>
            </a:r>
            <a:r>
              <a:rPr lang="hr-HR" dirty="0" err="1" smtClean="0"/>
              <a:t>in</a:t>
            </a:r>
            <a:r>
              <a:rPr lang="hr-HR" dirty="0" smtClean="0"/>
              <a:t> </a:t>
            </a:r>
            <a:r>
              <a:rPr lang="hr-HR" dirty="0" err="1" smtClean="0"/>
              <a:t>OpenModelica</a:t>
            </a:r>
            <a:r>
              <a:rPr lang="hr-HR" dirty="0" smtClean="0"/>
              <a:t> </a:t>
            </a:r>
            <a:r>
              <a:rPr lang="hr-HR" dirty="0" err="1" smtClean="0"/>
              <a:t>Connection</a:t>
            </a:r>
            <a:r>
              <a:rPr lang="hr-HR" dirty="0" smtClean="0"/>
              <a:t> Editor (</a:t>
            </a:r>
            <a:r>
              <a:rPr lang="hr-HR" dirty="0" err="1" smtClean="0"/>
              <a:t>OMEdit</a:t>
            </a:r>
            <a:r>
              <a:rPr lang="hr-HR" dirty="0" smtClean="0"/>
              <a:t>)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hr-HR" dirty="0" err="1" smtClean="0"/>
              <a:t>The</a:t>
            </a:r>
            <a:r>
              <a:rPr lang="hr-HR" dirty="0" smtClean="0"/>
              <a:t> start screen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OMEdit</a:t>
            </a:r>
            <a:r>
              <a:rPr lang="hr-HR" dirty="0" smtClean="0"/>
              <a:t> </a:t>
            </a:r>
            <a:r>
              <a:rPr lang="hr-HR" dirty="0" err="1" smtClean="0"/>
              <a:t>should</a:t>
            </a:r>
            <a:r>
              <a:rPr lang="hr-HR" dirty="0" smtClean="0"/>
              <a:t> </a:t>
            </a:r>
            <a:r>
              <a:rPr lang="hr-HR" dirty="0" err="1" smtClean="0"/>
              <a:t>look</a:t>
            </a:r>
            <a:r>
              <a:rPr lang="hr-HR" dirty="0" smtClean="0"/>
              <a:t> </a:t>
            </a:r>
            <a:r>
              <a:rPr lang="hr-HR" dirty="0" err="1" smtClean="0"/>
              <a:t>like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one </a:t>
            </a:r>
            <a:r>
              <a:rPr lang="hr-HR" dirty="0" err="1" smtClean="0"/>
              <a:t>shown</a:t>
            </a:r>
            <a:r>
              <a:rPr lang="hr-HR" dirty="0" smtClean="0"/>
              <a:t> on </a:t>
            </a:r>
            <a:r>
              <a:rPr lang="hr-HR" dirty="0" err="1" smtClean="0"/>
              <a:t>the</a:t>
            </a:r>
            <a:r>
              <a:rPr lang="hr-HR" dirty="0" smtClean="0"/>
              <a:t> figure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704" y="2492896"/>
            <a:ext cx="5257005" cy="32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7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KTH">
      <a:dk1>
        <a:sysClr val="windowText" lastClr="000000"/>
      </a:dk1>
      <a:lt1>
        <a:sysClr val="window" lastClr="FFFFFF"/>
      </a:lt1>
      <a:dk2>
        <a:srgbClr val="1954A6"/>
      </a:dk2>
      <a:lt2>
        <a:srgbClr val="E3E5E3"/>
      </a:lt2>
      <a:accent1>
        <a:srgbClr val="1954A6"/>
      </a:accent1>
      <a:accent2>
        <a:srgbClr val="24A0D8"/>
      </a:accent2>
      <a:accent3>
        <a:srgbClr val="B0C92B"/>
      </a:accent3>
      <a:accent4>
        <a:srgbClr val="D85497"/>
      </a:accent4>
      <a:accent5>
        <a:srgbClr val="E4363E"/>
      </a:accent5>
      <a:accent6>
        <a:srgbClr val="FAB919"/>
      </a:accent6>
      <a:hlink>
        <a:srgbClr val="0000FF"/>
      </a:hlink>
      <a:folHlink>
        <a:srgbClr val="800080"/>
      </a:folHlink>
    </a:clrScheme>
    <a:fontScheme name="Anpassat 2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eering_group_2">
  <a:themeElements>
    <a:clrScheme name="KTH Colou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C54A6"/>
      </a:accent1>
      <a:accent2>
        <a:srgbClr val="808080"/>
      </a:accent2>
      <a:accent3>
        <a:srgbClr val="9D102D"/>
      </a:accent3>
      <a:accent4>
        <a:srgbClr val="E3DCC0"/>
      </a:accent4>
      <a:accent5>
        <a:srgbClr val="7F8E2B"/>
      </a:accent5>
      <a:accent6>
        <a:srgbClr val="404616"/>
      </a:accent6>
      <a:hlink>
        <a:srgbClr val="009999"/>
      </a:hlink>
      <a:folHlink>
        <a:srgbClr val="99CC00"/>
      </a:folHlink>
    </a:clrScheme>
    <a:fontScheme name="KTH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Office-t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steering_group_2">
  <a:themeElements>
    <a:clrScheme name="KTH Colou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C54A6"/>
      </a:accent1>
      <a:accent2>
        <a:srgbClr val="808080"/>
      </a:accent2>
      <a:accent3>
        <a:srgbClr val="9D102D"/>
      </a:accent3>
      <a:accent4>
        <a:srgbClr val="E3DCC0"/>
      </a:accent4>
      <a:accent5>
        <a:srgbClr val="7F8E2B"/>
      </a:accent5>
      <a:accent6>
        <a:srgbClr val="404616"/>
      </a:accent6>
      <a:hlink>
        <a:srgbClr val="009999"/>
      </a:hlink>
      <a:folHlink>
        <a:srgbClr val="99CC00"/>
      </a:folHlink>
    </a:clrScheme>
    <a:fontScheme name="KTH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Office-t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steering_group_2">
  <a:themeElements>
    <a:clrScheme name="KTH Colou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C54A6"/>
      </a:accent1>
      <a:accent2>
        <a:srgbClr val="808080"/>
      </a:accent2>
      <a:accent3>
        <a:srgbClr val="9D102D"/>
      </a:accent3>
      <a:accent4>
        <a:srgbClr val="E3DCC0"/>
      </a:accent4>
      <a:accent5>
        <a:srgbClr val="7F8E2B"/>
      </a:accent5>
      <a:accent6>
        <a:srgbClr val="404616"/>
      </a:accent6>
      <a:hlink>
        <a:srgbClr val="009999"/>
      </a:hlink>
      <a:folHlink>
        <a:srgbClr val="99CC00"/>
      </a:folHlink>
    </a:clrScheme>
    <a:fontScheme name="KTH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Office-t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steering_group_2">
  <a:themeElements>
    <a:clrScheme name="KTH Colou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C54A6"/>
      </a:accent1>
      <a:accent2>
        <a:srgbClr val="808080"/>
      </a:accent2>
      <a:accent3>
        <a:srgbClr val="9D102D"/>
      </a:accent3>
      <a:accent4>
        <a:srgbClr val="E3DCC0"/>
      </a:accent4>
      <a:accent5>
        <a:srgbClr val="7F8E2B"/>
      </a:accent5>
      <a:accent6>
        <a:srgbClr val="404616"/>
      </a:accent6>
      <a:hlink>
        <a:srgbClr val="009999"/>
      </a:hlink>
      <a:folHlink>
        <a:srgbClr val="99CC00"/>
      </a:folHlink>
    </a:clrScheme>
    <a:fontScheme name="KTH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Office-t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steering_group_2">
  <a:themeElements>
    <a:clrScheme name="KTH Colou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C54A6"/>
      </a:accent1>
      <a:accent2>
        <a:srgbClr val="808080"/>
      </a:accent2>
      <a:accent3>
        <a:srgbClr val="9D102D"/>
      </a:accent3>
      <a:accent4>
        <a:srgbClr val="E3DCC0"/>
      </a:accent4>
      <a:accent5>
        <a:srgbClr val="7F8E2B"/>
      </a:accent5>
      <a:accent6>
        <a:srgbClr val="404616"/>
      </a:accent6>
      <a:hlink>
        <a:srgbClr val="009999"/>
      </a:hlink>
      <a:folHlink>
        <a:srgbClr val="99CC00"/>
      </a:folHlink>
    </a:clrScheme>
    <a:fontScheme name="KTH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Office-t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KTH_PPT template blue</Template>
  <TotalTime>3799</TotalTime>
  <Words>2482</Words>
  <Application>Microsoft Office PowerPoint</Application>
  <PresentationFormat>On-screen Show (4:3)</PresentationFormat>
  <Paragraphs>533</Paragraphs>
  <Slides>68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68</vt:i4>
      </vt:variant>
    </vt:vector>
  </HeadingPairs>
  <TitlesOfParts>
    <vt:vector size="82" baseType="lpstr">
      <vt:lpstr>ＭＳ Ｐゴシック</vt:lpstr>
      <vt:lpstr>Arial</vt:lpstr>
      <vt:lpstr>Calibri</vt:lpstr>
      <vt:lpstr>Cambria Math</vt:lpstr>
      <vt:lpstr>Cordia New</vt:lpstr>
      <vt:lpstr>Courier</vt:lpstr>
      <vt:lpstr>Geneva</vt:lpstr>
      <vt:lpstr>Verdana</vt:lpstr>
      <vt:lpstr>Office-tema</vt:lpstr>
      <vt:lpstr>steering_group_2</vt:lpstr>
      <vt:lpstr>1_steering_group_2</vt:lpstr>
      <vt:lpstr>2_steering_group_2</vt:lpstr>
      <vt:lpstr>3_steering_group_2</vt:lpstr>
      <vt:lpstr>4_steering_group_2</vt:lpstr>
      <vt:lpstr>OpenIPSL Tutorial A Modelica Library for Power Systems Simulation</vt:lpstr>
      <vt:lpstr>Aim of the workshop</vt:lpstr>
      <vt:lpstr>Library introduction</vt:lpstr>
      <vt:lpstr>Library introduction</vt:lpstr>
      <vt:lpstr>Library introduction</vt:lpstr>
      <vt:lpstr>Library introduction</vt:lpstr>
      <vt:lpstr>Library introduction</vt:lpstr>
      <vt:lpstr>OMEdit and OpenIPSL</vt:lpstr>
      <vt:lpstr>OMEdit and OpenIPSL</vt:lpstr>
      <vt:lpstr>OMEdit and OpenIPSL</vt:lpstr>
      <vt:lpstr>OMEdit and OpenIPSL</vt:lpstr>
      <vt:lpstr>Example 1*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2</vt:lpstr>
      <vt:lpstr>Example 2</vt:lpstr>
      <vt:lpstr>Example 2</vt:lpstr>
      <vt:lpstr>Example 2</vt:lpstr>
      <vt:lpstr>Example 2</vt:lpstr>
      <vt:lpstr>Example 2</vt:lpstr>
      <vt:lpstr>Example 2</vt:lpstr>
      <vt:lpstr>Example 2</vt:lpstr>
      <vt:lpstr>Example 2</vt:lpstr>
      <vt:lpstr>Example 2</vt:lpstr>
      <vt:lpstr>Example 2</vt:lpstr>
      <vt:lpstr>Example 3</vt:lpstr>
      <vt:lpstr>Example 3</vt:lpstr>
      <vt:lpstr>Example 3</vt:lpstr>
      <vt:lpstr>Example 3</vt:lpstr>
      <vt:lpstr>Example 3</vt:lpstr>
      <vt:lpstr>Questions? Thanks to all current and former OpenIPSL Developers @ KTH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OpenIPSL</dc:title>
  <dc:creator>Maxime Baudette</dc:creator>
  <cp:lastModifiedBy>Maxime Baudette</cp:lastModifiedBy>
  <cp:revision>269</cp:revision>
  <dcterms:created xsi:type="dcterms:W3CDTF">2014-11-18T14:50:55Z</dcterms:created>
  <dcterms:modified xsi:type="dcterms:W3CDTF">2016-05-25T11:05:57Z</dcterms:modified>
</cp:coreProperties>
</file>